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92" r:id="rId3"/>
    <p:sldId id="393" r:id="rId4"/>
    <p:sldId id="256" r:id="rId5"/>
    <p:sldId id="396" r:id="rId6"/>
    <p:sldId id="397" r:id="rId7"/>
    <p:sldId id="402" r:id="rId8"/>
    <p:sldId id="399" r:id="rId9"/>
    <p:sldId id="266" r:id="rId10"/>
    <p:sldId id="267" r:id="rId11"/>
    <p:sldId id="258" r:id="rId12"/>
    <p:sldId id="260" r:id="rId13"/>
    <p:sldId id="262" r:id="rId14"/>
    <p:sldId id="259" r:id="rId15"/>
    <p:sldId id="404" r:id="rId16"/>
    <p:sldId id="400" r:id="rId17"/>
    <p:sldId id="408" r:id="rId18"/>
    <p:sldId id="263" r:id="rId19"/>
    <p:sldId id="405" r:id="rId20"/>
    <p:sldId id="401" r:id="rId21"/>
    <p:sldId id="406" r:id="rId22"/>
    <p:sldId id="264" r:id="rId23"/>
    <p:sldId id="40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ran Zhang" userId="0b0a344fd4019ed0" providerId="LiveId" clId="{DECDFD3A-D023-0340-BE26-1F90F49CB6F7}"/>
    <pc:docChg chg="modSld">
      <pc:chgData name="Yiran Zhang" userId="0b0a344fd4019ed0" providerId="LiveId" clId="{DECDFD3A-D023-0340-BE26-1F90F49CB6F7}" dt="2025-05-13T07:41:08.418" v="252" actId="20577"/>
      <pc:docMkLst>
        <pc:docMk/>
      </pc:docMkLst>
      <pc:sldChg chg="addSp modSp mod">
        <pc:chgData name="Yiran Zhang" userId="0b0a344fd4019ed0" providerId="LiveId" clId="{DECDFD3A-D023-0340-BE26-1F90F49CB6F7}" dt="2025-05-13T07:41:08.418" v="252" actId="20577"/>
        <pc:sldMkLst>
          <pc:docMk/>
          <pc:sldMk cId="3852858644" sldId="260"/>
        </pc:sldMkLst>
        <pc:spChg chg="mod">
          <ac:chgData name="Yiran Zhang" userId="0b0a344fd4019ed0" providerId="LiveId" clId="{DECDFD3A-D023-0340-BE26-1F90F49CB6F7}" dt="2025-05-13T07:05:19.550" v="117" actId="207"/>
          <ac:spMkLst>
            <pc:docMk/>
            <pc:sldMk cId="3852858644" sldId="260"/>
            <ac:spMk id="3" creationId="{00000000-0000-0000-0000-000000000000}"/>
          </ac:spMkLst>
        </pc:spChg>
        <pc:spChg chg="add mod">
          <ac:chgData name="Yiran Zhang" userId="0b0a344fd4019ed0" providerId="LiveId" clId="{DECDFD3A-D023-0340-BE26-1F90F49CB6F7}" dt="2025-05-13T07:41:08.418" v="252" actId="20577"/>
          <ac:spMkLst>
            <pc:docMk/>
            <pc:sldMk cId="3852858644" sldId="260"/>
            <ac:spMk id="9" creationId="{1B5B22F6-0176-5948-AEE6-1FB96A62F632}"/>
          </ac:spMkLst>
        </pc:spChg>
        <pc:cxnChg chg="mod">
          <ac:chgData name="Yiran Zhang" userId="0b0a344fd4019ed0" providerId="LiveId" clId="{DECDFD3A-D023-0340-BE26-1F90F49CB6F7}" dt="2025-05-13T07:11:50.172" v="187" actId="14100"/>
          <ac:cxnSpMkLst>
            <pc:docMk/>
            <pc:sldMk cId="3852858644" sldId="260"/>
            <ac:cxnSpMk id="8" creationId="{EE3A8EF6-6E65-DA49-ABBB-24889900BD8B}"/>
          </ac:cxnSpMkLst>
        </pc:cxnChg>
      </pc:sldChg>
      <pc:sldChg chg="addSp modSp">
        <pc:chgData name="Yiran Zhang" userId="0b0a344fd4019ed0" providerId="LiveId" clId="{DECDFD3A-D023-0340-BE26-1F90F49CB6F7}" dt="2025-05-13T07:34:41.995" v="230"/>
        <pc:sldMkLst>
          <pc:docMk/>
          <pc:sldMk cId="2191174252" sldId="266"/>
        </pc:sldMkLst>
        <pc:spChg chg="add mod">
          <ac:chgData name="Yiran Zhang" userId="0b0a344fd4019ed0" providerId="LiveId" clId="{DECDFD3A-D023-0340-BE26-1F90F49CB6F7}" dt="2025-05-13T07:34:41.995" v="230"/>
          <ac:spMkLst>
            <pc:docMk/>
            <pc:sldMk cId="2191174252" sldId="266"/>
            <ac:spMk id="4" creationId="{D0264151-4F53-FE43-8CB9-5A946C8997A7}"/>
          </ac:spMkLst>
        </pc:spChg>
      </pc:sldChg>
      <pc:sldChg chg="modSp mod">
        <pc:chgData name="Yiran Zhang" userId="0b0a344fd4019ed0" providerId="LiveId" clId="{DECDFD3A-D023-0340-BE26-1F90F49CB6F7}" dt="2025-05-13T06:59:51.084" v="1" actId="20577"/>
        <pc:sldMkLst>
          <pc:docMk/>
          <pc:sldMk cId="4257814795" sldId="268"/>
        </pc:sldMkLst>
        <pc:spChg chg="mod">
          <ac:chgData name="Yiran Zhang" userId="0b0a344fd4019ed0" providerId="LiveId" clId="{DECDFD3A-D023-0340-BE26-1F90F49CB6F7}" dt="2025-05-13T06:59:51.084" v="1" actId="20577"/>
          <ac:spMkLst>
            <pc:docMk/>
            <pc:sldMk cId="4257814795" sldId="268"/>
            <ac:spMk id="2" creationId="{005669EE-2E5F-854F-9414-AEA3583D7A54}"/>
          </ac:spMkLst>
        </pc:spChg>
      </pc:sldChg>
    </pc:docChg>
  </pc:docChgLst>
  <pc:docChgLst>
    <pc:chgData name="Yiran Zhang" userId="0b0a344fd4019ed0" providerId="LiveId" clId="{6841C5A7-B2A6-4449-B924-3452B73D7896}"/>
    <pc:docChg chg="custSel modSld">
      <pc:chgData name="Yiran Zhang" userId="0b0a344fd4019ed0" providerId="LiveId" clId="{6841C5A7-B2A6-4449-B924-3452B73D7896}" dt="2024-05-19T09:18:36.200" v="54" actId="1035"/>
      <pc:docMkLst>
        <pc:docMk/>
      </pc:docMkLst>
      <pc:sldChg chg="modSp mod">
        <pc:chgData name="Yiran Zhang" userId="0b0a344fd4019ed0" providerId="LiveId" clId="{6841C5A7-B2A6-4449-B924-3452B73D7896}" dt="2024-05-19T09:18:36.200" v="54" actId="1035"/>
        <pc:sldMkLst>
          <pc:docMk/>
          <pc:sldMk cId="0" sldId="393"/>
        </pc:sldMkLst>
        <pc:spChg chg="mod">
          <ac:chgData name="Yiran Zhang" userId="0b0a344fd4019ed0" providerId="LiveId" clId="{6841C5A7-B2A6-4449-B924-3452B73D7896}" dt="2024-05-19T09:18:36.200" v="54" actId="1035"/>
          <ac:spMkLst>
            <pc:docMk/>
            <pc:sldMk cId="0" sldId="393"/>
            <ac:spMk id="4099" creationId="{00000000-0000-0000-0000-000000000000}"/>
          </ac:spMkLst>
        </pc:spChg>
      </pc:sldChg>
      <pc:sldChg chg="modSp mod">
        <pc:chgData name="Yiran Zhang" userId="0b0a344fd4019ed0" providerId="LiveId" clId="{6841C5A7-B2A6-4449-B924-3452B73D7896}" dt="2024-05-19T09:18:25.491" v="52" actId="20577"/>
        <pc:sldMkLst>
          <pc:docMk/>
          <pc:sldMk cId="1959666068" sldId="403"/>
        </pc:sldMkLst>
        <pc:spChg chg="mod">
          <ac:chgData name="Yiran Zhang" userId="0b0a344fd4019ed0" providerId="LiveId" clId="{6841C5A7-B2A6-4449-B924-3452B73D7896}" dt="2024-05-19T09:18:25.491" v="52" actId="20577"/>
          <ac:spMkLst>
            <pc:docMk/>
            <pc:sldMk cId="1959666068" sldId="403"/>
            <ac:spMk id="3" creationId="{DB92A911-7561-8440-9396-AC2E1C3C1C08}"/>
          </ac:spMkLst>
        </pc:spChg>
      </pc:sldChg>
      <pc:sldChg chg="addSp modSp mod">
        <pc:chgData name="Yiran Zhang" userId="0b0a344fd4019ed0" providerId="LiveId" clId="{6841C5A7-B2A6-4449-B924-3452B73D7896}" dt="2024-05-19T02:13:53.948" v="15" actId="207"/>
        <pc:sldMkLst>
          <pc:docMk/>
          <pc:sldMk cId="1026077040" sldId="404"/>
        </pc:sldMkLst>
        <pc:spChg chg="mod">
          <ac:chgData name="Yiran Zhang" userId="0b0a344fd4019ed0" providerId="LiveId" clId="{6841C5A7-B2A6-4449-B924-3452B73D7896}" dt="2024-05-19T02:13:09.337" v="2" actId="1076"/>
          <ac:spMkLst>
            <pc:docMk/>
            <pc:sldMk cId="1026077040" sldId="404"/>
            <ac:spMk id="11" creationId="{517C3BB7-FD49-6FB1-A885-77A8F3EE1233}"/>
          </ac:spMkLst>
        </pc:spChg>
        <pc:spChg chg="mod">
          <ac:chgData name="Yiran Zhang" userId="0b0a344fd4019ed0" providerId="LiveId" clId="{6841C5A7-B2A6-4449-B924-3452B73D7896}" dt="2024-05-19T02:13:09.337" v="2" actId="1076"/>
          <ac:spMkLst>
            <pc:docMk/>
            <pc:sldMk cId="1026077040" sldId="404"/>
            <ac:spMk id="12" creationId="{3AB6C123-9F7E-24BD-64D5-F290208608D1}"/>
          </ac:spMkLst>
        </pc:spChg>
        <pc:spChg chg="mod">
          <ac:chgData name="Yiran Zhang" userId="0b0a344fd4019ed0" providerId="LiveId" clId="{6841C5A7-B2A6-4449-B924-3452B73D7896}" dt="2024-05-19T02:13:09.337" v="2" actId="1076"/>
          <ac:spMkLst>
            <pc:docMk/>
            <pc:sldMk cId="1026077040" sldId="404"/>
            <ac:spMk id="13" creationId="{578A0326-9BA4-9EFA-3094-9CD47A123213}"/>
          </ac:spMkLst>
        </pc:spChg>
        <pc:spChg chg="mod">
          <ac:chgData name="Yiran Zhang" userId="0b0a344fd4019ed0" providerId="LiveId" clId="{6841C5A7-B2A6-4449-B924-3452B73D7896}" dt="2024-05-19T02:13:09.337" v="2" actId="1076"/>
          <ac:spMkLst>
            <pc:docMk/>
            <pc:sldMk cId="1026077040" sldId="404"/>
            <ac:spMk id="14" creationId="{E5C0CB74-720E-D6B3-4E31-F62B71445151}"/>
          </ac:spMkLst>
        </pc:spChg>
        <pc:spChg chg="add mod">
          <ac:chgData name="Yiran Zhang" userId="0b0a344fd4019ed0" providerId="LiveId" clId="{6841C5A7-B2A6-4449-B924-3452B73D7896}" dt="2024-05-19T02:13:53.948" v="15" actId="207"/>
          <ac:spMkLst>
            <pc:docMk/>
            <pc:sldMk cId="1026077040" sldId="404"/>
            <ac:spMk id="15" creationId="{F5C7CA66-07EA-744F-BAA2-1CBC80E9FEFB}"/>
          </ac:spMkLst>
        </pc:spChg>
        <pc:picChg chg="mod">
          <ac:chgData name="Yiran Zhang" userId="0b0a344fd4019ed0" providerId="LiveId" clId="{6841C5A7-B2A6-4449-B924-3452B73D7896}" dt="2024-05-19T02:13:09.337" v="2" actId="1076"/>
          <ac:picMkLst>
            <pc:docMk/>
            <pc:sldMk cId="1026077040" sldId="404"/>
            <ac:picMk id="7" creationId="{2C4DD665-1662-F437-D8CB-5E58E1D89DDA}"/>
          </ac:picMkLst>
        </pc:picChg>
        <pc:picChg chg="mod">
          <ac:chgData name="Yiran Zhang" userId="0b0a344fd4019ed0" providerId="LiveId" clId="{6841C5A7-B2A6-4449-B924-3452B73D7896}" dt="2024-05-19T02:13:09.337" v="2" actId="1076"/>
          <ac:picMkLst>
            <pc:docMk/>
            <pc:sldMk cId="1026077040" sldId="404"/>
            <ac:picMk id="8" creationId="{05B76D28-865A-0740-1589-7F612A2096DE}"/>
          </ac:picMkLst>
        </pc:picChg>
        <pc:picChg chg="mod">
          <ac:chgData name="Yiran Zhang" userId="0b0a344fd4019ed0" providerId="LiveId" clId="{6841C5A7-B2A6-4449-B924-3452B73D7896}" dt="2024-05-19T02:13:09.337" v="2" actId="1076"/>
          <ac:picMkLst>
            <pc:docMk/>
            <pc:sldMk cId="1026077040" sldId="404"/>
            <ac:picMk id="9" creationId="{0B64C34F-241D-92FA-555B-2D3096A261A2}"/>
          </ac:picMkLst>
        </pc:picChg>
        <pc:picChg chg="mod">
          <ac:chgData name="Yiran Zhang" userId="0b0a344fd4019ed0" providerId="LiveId" clId="{6841C5A7-B2A6-4449-B924-3452B73D7896}" dt="2024-05-19T02:13:09.337" v="2" actId="1076"/>
          <ac:picMkLst>
            <pc:docMk/>
            <pc:sldMk cId="1026077040" sldId="404"/>
            <ac:picMk id="10" creationId="{C49E2E2B-46C3-FCAF-F13E-7E0C28E9C31B}"/>
          </ac:picMkLst>
        </pc:picChg>
      </pc:sldChg>
      <pc:sldChg chg="addSp modSp mod">
        <pc:chgData name="Yiran Zhang" userId="0b0a344fd4019ed0" providerId="LiveId" clId="{6841C5A7-B2A6-4449-B924-3452B73D7896}" dt="2024-05-19T02:13:48.367" v="14" actId="207"/>
        <pc:sldMkLst>
          <pc:docMk/>
          <pc:sldMk cId="2788293252" sldId="405"/>
        </pc:sldMkLst>
        <pc:spChg chg="mod">
          <ac:chgData name="Yiran Zhang" userId="0b0a344fd4019ed0" providerId="LiveId" clId="{6841C5A7-B2A6-4449-B924-3452B73D7896}" dt="2024-05-19T02:13:38.217" v="8" actId="1076"/>
          <ac:spMkLst>
            <pc:docMk/>
            <pc:sldMk cId="2788293252" sldId="405"/>
            <ac:spMk id="11" creationId="{517C3BB7-FD49-6FB1-A885-77A8F3EE1233}"/>
          </ac:spMkLst>
        </pc:spChg>
        <pc:spChg chg="mod">
          <ac:chgData name="Yiran Zhang" userId="0b0a344fd4019ed0" providerId="LiveId" clId="{6841C5A7-B2A6-4449-B924-3452B73D7896}" dt="2024-05-19T02:13:38.217" v="8" actId="1076"/>
          <ac:spMkLst>
            <pc:docMk/>
            <pc:sldMk cId="2788293252" sldId="405"/>
            <ac:spMk id="12" creationId="{3AB6C123-9F7E-24BD-64D5-F290208608D1}"/>
          </ac:spMkLst>
        </pc:spChg>
        <pc:spChg chg="mod">
          <ac:chgData name="Yiran Zhang" userId="0b0a344fd4019ed0" providerId="LiveId" clId="{6841C5A7-B2A6-4449-B924-3452B73D7896}" dt="2024-05-19T02:13:38.217" v="8" actId="1076"/>
          <ac:spMkLst>
            <pc:docMk/>
            <pc:sldMk cId="2788293252" sldId="405"/>
            <ac:spMk id="13" creationId="{578A0326-9BA4-9EFA-3094-9CD47A123213}"/>
          </ac:spMkLst>
        </pc:spChg>
        <pc:spChg chg="mod">
          <ac:chgData name="Yiran Zhang" userId="0b0a344fd4019ed0" providerId="LiveId" clId="{6841C5A7-B2A6-4449-B924-3452B73D7896}" dt="2024-05-19T02:13:38.217" v="8" actId="1076"/>
          <ac:spMkLst>
            <pc:docMk/>
            <pc:sldMk cId="2788293252" sldId="405"/>
            <ac:spMk id="14" creationId="{E5C0CB74-720E-D6B3-4E31-F62B71445151}"/>
          </ac:spMkLst>
        </pc:spChg>
        <pc:spChg chg="add mod">
          <ac:chgData name="Yiran Zhang" userId="0b0a344fd4019ed0" providerId="LiveId" clId="{6841C5A7-B2A6-4449-B924-3452B73D7896}" dt="2024-05-19T02:13:48.367" v="14" actId="207"/>
          <ac:spMkLst>
            <pc:docMk/>
            <pc:sldMk cId="2788293252" sldId="405"/>
            <ac:spMk id="16" creationId="{DDC3A0FF-2BD3-024F-BC9B-74E6C9F58D85}"/>
          </ac:spMkLst>
        </pc:spChg>
        <pc:picChg chg="mod">
          <ac:chgData name="Yiran Zhang" userId="0b0a344fd4019ed0" providerId="LiveId" clId="{6841C5A7-B2A6-4449-B924-3452B73D7896}" dt="2024-05-19T02:13:38.217" v="8" actId="1076"/>
          <ac:picMkLst>
            <pc:docMk/>
            <pc:sldMk cId="2788293252" sldId="405"/>
            <ac:picMk id="3" creationId="{C053AB85-5CC6-834C-06CD-18B63E0C3CCF}"/>
          </ac:picMkLst>
        </pc:picChg>
        <pc:picChg chg="mod">
          <ac:chgData name="Yiran Zhang" userId="0b0a344fd4019ed0" providerId="LiveId" clId="{6841C5A7-B2A6-4449-B924-3452B73D7896}" dt="2024-05-19T02:13:38.217" v="8" actId="1076"/>
          <ac:picMkLst>
            <pc:docMk/>
            <pc:sldMk cId="2788293252" sldId="405"/>
            <ac:picMk id="5" creationId="{E8F670F8-6A19-BAA8-0DE3-652F048406B2}"/>
          </ac:picMkLst>
        </pc:picChg>
        <pc:picChg chg="mod">
          <ac:chgData name="Yiran Zhang" userId="0b0a344fd4019ed0" providerId="LiveId" clId="{6841C5A7-B2A6-4449-B924-3452B73D7896}" dt="2024-05-19T02:13:38.217" v="8" actId="1076"/>
          <ac:picMkLst>
            <pc:docMk/>
            <pc:sldMk cId="2788293252" sldId="405"/>
            <ac:picMk id="6" creationId="{7DD74309-3967-ABFD-4C9A-FF49A072F60C}"/>
          </ac:picMkLst>
        </pc:picChg>
        <pc:picChg chg="mod">
          <ac:chgData name="Yiran Zhang" userId="0b0a344fd4019ed0" providerId="LiveId" clId="{6841C5A7-B2A6-4449-B924-3452B73D7896}" dt="2024-05-19T02:13:38.217" v="8" actId="1076"/>
          <ac:picMkLst>
            <pc:docMk/>
            <pc:sldMk cId="2788293252" sldId="405"/>
            <ac:picMk id="15" creationId="{372B2198-D9FB-819C-C74C-669A1B5C839A}"/>
          </ac:picMkLst>
        </pc:picChg>
      </pc:sldChg>
    </pc:docChg>
  </pc:docChgLst>
  <pc:docChgLst>
    <pc:chgData name="Yiran Zhang" userId="0b0a344fd4019ed0" providerId="LiveId" clId="{237AD63C-61A4-AB46-8C0B-35D9AB888B2C}"/>
    <pc:docChg chg="undo custSel addSld delSld modSld sldOrd">
      <pc:chgData name="Yiran Zhang" userId="0b0a344fd4019ed0" providerId="LiveId" clId="{237AD63C-61A4-AB46-8C0B-35D9AB888B2C}" dt="2024-05-17T01:10:56.869" v="5893" actId="20577"/>
      <pc:docMkLst>
        <pc:docMk/>
      </pc:docMkLst>
      <pc:sldChg chg="addSp delSp modSp mod ord">
        <pc:chgData name="Yiran Zhang" userId="0b0a344fd4019ed0" providerId="LiveId" clId="{237AD63C-61A4-AB46-8C0B-35D9AB888B2C}" dt="2024-05-16T14:06:33.460" v="5662" actId="403"/>
        <pc:sldMkLst>
          <pc:docMk/>
          <pc:sldMk cId="4167630158" sldId="256"/>
        </pc:sldMkLst>
        <pc:spChg chg="add del mod">
          <ac:chgData name="Yiran Zhang" userId="0b0a344fd4019ed0" providerId="LiveId" clId="{237AD63C-61A4-AB46-8C0B-35D9AB888B2C}" dt="2024-05-16T04:39:46.081" v="487" actId="478"/>
          <ac:spMkLst>
            <pc:docMk/>
            <pc:sldMk cId="4167630158" sldId="256"/>
            <ac:spMk id="2" creationId="{742B12F8-4FA0-914E-8B23-3FD82FB702F7}"/>
          </ac:spMkLst>
        </pc:spChg>
        <pc:spChg chg="mod">
          <ac:chgData name="Yiran Zhang" userId="0b0a344fd4019ed0" providerId="LiveId" clId="{237AD63C-61A4-AB46-8C0B-35D9AB888B2C}" dt="2024-05-16T04:45:50.475" v="655" actId="1076"/>
          <ac:spMkLst>
            <pc:docMk/>
            <pc:sldMk cId="4167630158" sldId="256"/>
            <ac:spMk id="4" creationId="{00000000-0000-0000-0000-000000000000}"/>
          </ac:spMkLst>
        </pc:spChg>
        <pc:spChg chg="mod">
          <ac:chgData name="Yiran Zhang" userId="0b0a344fd4019ed0" providerId="LiveId" clId="{237AD63C-61A4-AB46-8C0B-35D9AB888B2C}" dt="2024-05-16T04:59:53.654" v="879" actId="207"/>
          <ac:spMkLst>
            <pc:docMk/>
            <pc:sldMk cId="4167630158" sldId="256"/>
            <ac:spMk id="6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3:36.548" v="3041" actId="20577"/>
          <ac:spMkLst>
            <pc:docMk/>
            <pc:sldMk cId="4167630158" sldId="256"/>
            <ac:spMk id="8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3:44.024" v="3047" actId="20577"/>
          <ac:spMkLst>
            <pc:docMk/>
            <pc:sldMk cId="4167630158" sldId="256"/>
            <ac:spMk id="11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3:38.866" v="3043" actId="20577"/>
          <ac:spMkLst>
            <pc:docMk/>
            <pc:sldMk cId="4167630158" sldId="256"/>
            <ac:spMk id="12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3:46.181" v="3049" actId="20577"/>
          <ac:spMkLst>
            <pc:docMk/>
            <pc:sldMk cId="4167630158" sldId="256"/>
            <ac:spMk id="13" creationId="{00000000-0000-0000-0000-000000000000}"/>
          </ac:spMkLst>
        </pc:spChg>
        <pc:spChg chg="mod">
          <ac:chgData name="Yiran Zhang" userId="0b0a344fd4019ed0" providerId="LiveId" clId="{237AD63C-61A4-AB46-8C0B-35D9AB888B2C}" dt="2024-05-16T04:58:47.279" v="871" actId="207"/>
          <ac:spMkLst>
            <pc:docMk/>
            <pc:sldMk cId="4167630158" sldId="256"/>
            <ac:spMk id="42" creationId="{00000000-0000-0000-0000-000000000000}"/>
          </ac:spMkLst>
        </pc:spChg>
        <pc:spChg chg="add mod">
          <ac:chgData name="Yiran Zhang" userId="0b0a344fd4019ed0" providerId="LiveId" clId="{237AD63C-61A4-AB46-8C0B-35D9AB888B2C}" dt="2024-05-16T14:06:24.598" v="5660" actId="403"/>
          <ac:spMkLst>
            <pc:docMk/>
            <pc:sldMk cId="4167630158" sldId="256"/>
            <ac:spMk id="44" creationId="{7D5638B5-26A1-544B-BEA6-E6C40D148916}"/>
          </ac:spMkLst>
        </pc:spChg>
        <pc:spChg chg="add mod">
          <ac:chgData name="Yiran Zhang" userId="0b0a344fd4019ed0" providerId="LiveId" clId="{237AD63C-61A4-AB46-8C0B-35D9AB888B2C}" dt="2024-05-16T05:00:40.573" v="884" actId="208"/>
          <ac:spMkLst>
            <pc:docMk/>
            <pc:sldMk cId="4167630158" sldId="256"/>
            <ac:spMk id="46" creationId="{FC09799B-C7D6-054E-9B2C-2BD60AB32D92}"/>
          </ac:spMkLst>
        </pc:spChg>
        <pc:spChg chg="add mod">
          <ac:chgData name="Yiran Zhang" userId="0b0a344fd4019ed0" providerId="LiveId" clId="{237AD63C-61A4-AB46-8C0B-35D9AB888B2C}" dt="2024-05-16T05:01:01.441" v="904" actId="1076"/>
          <ac:spMkLst>
            <pc:docMk/>
            <pc:sldMk cId="4167630158" sldId="256"/>
            <ac:spMk id="47" creationId="{A7479F5B-0DE7-B74E-8630-7CACAB78ECDD}"/>
          </ac:spMkLst>
        </pc:spChg>
        <pc:spChg chg="mod">
          <ac:chgData name="Yiran Zhang" userId="0b0a344fd4019ed0" providerId="LiveId" clId="{237AD63C-61A4-AB46-8C0B-35D9AB888B2C}" dt="2024-05-16T04:51:45.235" v="748" actId="207"/>
          <ac:spMkLst>
            <pc:docMk/>
            <pc:sldMk cId="4167630158" sldId="256"/>
            <ac:spMk id="75" creationId="{00000000-0000-0000-0000-000000000000}"/>
          </ac:spMkLst>
        </pc:spChg>
        <pc:spChg chg="mod">
          <ac:chgData name="Yiran Zhang" userId="0b0a344fd4019ed0" providerId="LiveId" clId="{237AD63C-61A4-AB46-8C0B-35D9AB888B2C}" dt="2024-05-16T04:51:51.403" v="750" actId="207"/>
          <ac:spMkLst>
            <pc:docMk/>
            <pc:sldMk cId="4167630158" sldId="256"/>
            <ac:spMk id="76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3:48.747" v="3051" actId="20577"/>
          <ac:spMkLst>
            <pc:docMk/>
            <pc:sldMk cId="4167630158" sldId="256"/>
            <ac:spMk id="79" creationId="{00000000-0000-0000-0000-000000000000}"/>
          </ac:spMkLst>
        </pc:spChg>
        <pc:spChg chg="mod">
          <ac:chgData name="Yiran Zhang" userId="0b0a344fd4019ed0" providerId="LiveId" clId="{237AD63C-61A4-AB46-8C0B-35D9AB888B2C}" dt="2024-05-16T04:51:48.604" v="749" actId="207"/>
          <ac:spMkLst>
            <pc:docMk/>
            <pc:sldMk cId="4167630158" sldId="256"/>
            <ac:spMk id="88" creationId="{00000000-0000-0000-0000-000000000000}"/>
          </ac:spMkLst>
        </pc:spChg>
        <pc:spChg chg="mod">
          <ac:chgData name="Yiran Zhang" userId="0b0a344fd4019ed0" providerId="LiveId" clId="{237AD63C-61A4-AB46-8C0B-35D9AB888B2C}" dt="2024-05-16T04:51:54.285" v="751" actId="207"/>
          <ac:spMkLst>
            <pc:docMk/>
            <pc:sldMk cId="4167630158" sldId="256"/>
            <ac:spMk id="89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3:41.142" v="3045" actId="20577"/>
          <ac:spMkLst>
            <pc:docMk/>
            <pc:sldMk cId="4167630158" sldId="256"/>
            <ac:spMk id="94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35.627" v="303" actId="478"/>
          <ac:spMkLst>
            <pc:docMk/>
            <pc:sldMk cId="4167630158" sldId="256"/>
            <ac:spMk id="96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98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00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03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04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05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34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36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37" creationId="{00000000-0000-0000-0000-000000000000}"/>
          </ac:spMkLst>
        </pc:spChg>
        <pc:spChg chg="add mod">
          <ac:chgData name="Yiran Zhang" userId="0b0a344fd4019ed0" providerId="LiveId" clId="{237AD63C-61A4-AB46-8C0B-35D9AB888B2C}" dt="2024-05-16T11:36:22.957" v="3104" actId="6549"/>
          <ac:spMkLst>
            <pc:docMk/>
            <pc:sldMk cId="4167630158" sldId="256"/>
            <ac:spMk id="138" creationId="{35765261-C6EC-E14F-AEA3-C7D97CF2E61E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39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42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43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44" creationId="{00000000-0000-0000-0000-000000000000}"/>
          </ac:spMkLst>
        </pc:spChg>
        <pc:spChg chg="del">
          <ac:chgData name="Yiran Zhang" userId="0b0a344fd4019ed0" providerId="LiveId" clId="{237AD63C-61A4-AB46-8C0B-35D9AB888B2C}" dt="2024-05-16T03:33:41.135" v="304" actId="478"/>
          <ac:spMkLst>
            <pc:docMk/>
            <pc:sldMk cId="4167630158" sldId="256"/>
            <ac:spMk id="145" creationId="{00000000-0000-0000-0000-000000000000}"/>
          </ac:spMkLst>
        </pc:spChg>
        <pc:spChg chg="del mod">
          <ac:chgData name="Yiran Zhang" userId="0b0a344fd4019ed0" providerId="LiveId" clId="{237AD63C-61A4-AB46-8C0B-35D9AB888B2C}" dt="2024-05-16T03:35:09.046" v="333" actId="478"/>
          <ac:spMkLst>
            <pc:docMk/>
            <pc:sldMk cId="4167630158" sldId="256"/>
            <ac:spMk id="146" creationId="{00000000-0000-0000-0000-000000000000}"/>
          </ac:spMkLst>
        </pc:spChg>
        <pc:spChg chg="add mod">
          <ac:chgData name="Yiran Zhang" userId="0b0a344fd4019ed0" providerId="LiveId" clId="{237AD63C-61A4-AB46-8C0B-35D9AB888B2C}" dt="2024-05-16T14:06:33.460" v="5662" actId="403"/>
          <ac:spMkLst>
            <pc:docMk/>
            <pc:sldMk cId="4167630158" sldId="256"/>
            <ac:spMk id="147" creationId="{CA02EF6E-D5A4-1C47-80AC-C5AB6C3C6A57}"/>
          </ac:spMkLst>
        </pc:spChg>
        <pc:spChg chg="add mod">
          <ac:chgData name="Yiran Zhang" userId="0b0a344fd4019ed0" providerId="LiveId" clId="{237AD63C-61A4-AB46-8C0B-35D9AB888B2C}" dt="2024-05-16T05:05:15.427" v="986" actId="14100"/>
          <ac:spMkLst>
            <pc:docMk/>
            <pc:sldMk cId="4167630158" sldId="256"/>
            <ac:spMk id="148" creationId="{13FF348E-726C-554F-B7AE-F2A15D362BDA}"/>
          </ac:spMkLst>
        </pc:spChg>
        <pc:grpChg chg="mod">
          <ac:chgData name="Yiran Zhang" userId="0b0a344fd4019ed0" providerId="LiveId" clId="{237AD63C-61A4-AB46-8C0B-35D9AB888B2C}" dt="2024-05-16T04:45:50.475" v="655" actId="1076"/>
          <ac:grpSpMkLst>
            <pc:docMk/>
            <pc:sldMk cId="4167630158" sldId="256"/>
            <ac:grpSpMk id="14" creationId="{00000000-0000-0000-0000-000000000000}"/>
          </ac:grpSpMkLst>
        </pc:grpChg>
        <pc:grpChg chg="del">
          <ac:chgData name="Yiran Zhang" userId="0b0a344fd4019ed0" providerId="LiveId" clId="{237AD63C-61A4-AB46-8C0B-35D9AB888B2C}" dt="2024-05-16T03:33:41.135" v="304" actId="478"/>
          <ac:grpSpMkLst>
            <pc:docMk/>
            <pc:sldMk cId="4167630158" sldId="256"/>
            <ac:grpSpMk id="106" creationId="{00000000-0000-0000-0000-000000000000}"/>
          </ac:grpSpMkLst>
        </pc:grpChg>
        <pc:picChg chg="mod">
          <ac:chgData name="Yiran Zhang" userId="0b0a344fd4019ed0" providerId="LiveId" clId="{237AD63C-61A4-AB46-8C0B-35D9AB888B2C}" dt="2024-05-16T04:45:50.475" v="655" actId="1076"/>
          <ac:picMkLst>
            <pc:docMk/>
            <pc:sldMk cId="4167630158" sldId="256"/>
            <ac:picMk id="9" creationId="{00000000-0000-0000-0000-000000000000}"/>
          </ac:picMkLst>
        </pc:picChg>
        <pc:picChg chg="mod">
          <ac:chgData name="Yiran Zhang" userId="0b0a344fd4019ed0" providerId="LiveId" clId="{237AD63C-61A4-AB46-8C0B-35D9AB888B2C}" dt="2024-05-16T04:45:50.475" v="655" actId="1076"/>
          <ac:picMkLst>
            <pc:docMk/>
            <pc:sldMk cId="4167630158" sldId="256"/>
            <ac:picMk id="10" creationId="{00000000-0000-0000-0000-000000000000}"/>
          </ac:picMkLst>
        </pc:picChg>
        <pc:picChg chg="mod">
          <ac:chgData name="Yiran Zhang" userId="0b0a344fd4019ed0" providerId="LiveId" clId="{237AD63C-61A4-AB46-8C0B-35D9AB888B2C}" dt="2024-05-16T04:45:50.475" v="655" actId="1076"/>
          <ac:picMkLst>
            <pc:docMk/>
            <pc:sldMk cId="4167630158" sldId="256"/>
            <ac:picMk id="73" creationId="{00000000-0000-0000-0000-000000000000}"/>
          </ac:picMkLst>
        </pc:picChg>
        <pc:picChg chg="mod">
          <ac:chgData name="Yiran Zhang" userId="0b0a344fd4019ed0" providerId="LiveId" clId="{237AD63C-61A4-AB46-8C0B-35D9AB888B2C}" dt="2024-05-16T04:45:50.475" v="655" actId="1076"/>
          <ac:picMkLst>
            <pc:docMk/>
            <pc:sldMk cId="4167630158" sldId="256"/>
            <ac:picMk id="80" creationId="{00000000-0000-0000-0000-000000000000}"/>
          </ac:picMkLst>
        </pc:picChg>
        <pc:picChg chg="del">
          <ac:chgData name="Yiran Zhang" userId="0b0a344fd4019ed0" providerId="LiveId" clId="{237AD63C-61A4-AB46-8C0B-35D9AB888B2C}" dt="2024-05-16T03:33:41.135" v="304" actId="478"/>
          <ac:picMkLst>
            <pc:docMk/>
            <pc:sldMk cId="4167630158" sldId="256"/>
            <ac:picMk id="101" creationId="{00000000-0000-0000-0000-000000000000}"/>
          </ac:picMkLst>
        </pc:picChg>
        <pc:picChg chg="del">
          <ac:chgData name="Yiran Zhang" userId="0b0a344fd4019ed0" providerId="LiveId" clId="{237AD63C-61A4-AB46-8C0B-35D9AB888B2C}" dt="2024-05-16T03:33:41.135" v="304" actId="478"/>
          <ac:picMkLst>
            <pc:docMk/>
            <pc:sldMk cId="4167630158" sldId="256"/>
            <ac:picMk id="102" creationId="{00000000-0000-0000-0000-000000000000}"/>
          </ac:picMkLst>
        </pc:picChg>
        <pc:picChg chg="del">
          <ac:chgData name="Yiran Zhang" userId="0b0a344fd4019ed0" providerId="LiveId" clId="{237AD63C-61A4-AB46-8C0B-35D9AB888B2C}" dt="2024-05-16T03:33:41.135" v="304" actId="478"/>
          <ac:picMkLst>
            <pc:docMk/>
            <pc:sldMk cId="4167630158" sldId="256"/>
            <ac:picMk id="135" creationId="{00000000-0000-0000-0000-000000000000}"/>
          </ac:picMkLst>
        </pc:picChg>
        <pc:picChg chg="del">
          <ac:chgData name="Yiran Zhang" userId="0b0a344fd4019ed0" providerId="LiveId" clId="{237AD63C-61A4-AB46-8C0B-35D9AB888B2C}" dt="2024-05-16T03:33:41.135" v="304" actId="478"/>
          <ac:picMkLst>
            <pc:docMk/>
            <pc:sldMk cId="4167630158" sldId="256"/>
            <ac:picMk id="140" creationId="{00000000-0000-0000-0000-000000000000}"/>
          </ac:picMkLst>
        </pc:picChg>
        <pc:cxnChg chg="mod">
          <ac:chgData name="Yiran Zhang" userId="0b0a344fd4019ed0" providerId="LiveId" clId="{237AD63C-61A4-AB46-8C0B-35D9AB888B2C}" dt="2024-05-16T04:45:50.475" v="655" actId="1076"/>
          <ac:cxnSpMkLst>
            <pc:docMk/>
            <pc:sldMk cId="4167630158" sldId="256"/>
            <ac:cxnSpMk id="5" creationId="{00000000-0000-0000-0000-000000000000}"/>
          </ac:cxnSpMkLst>
        </pc:cxnChg>
        <pc:cxnChg chg="mod">
          <ac:chgData name="Yiran Zhang" userId="0b0a344fd4019ed0" providerId="LiveId" clId="{237AD63C-61A4-AB46-8C0B-35D9AB888B2C}" dt="2024-05-16T04:45:50.475" v="655" actId="1076"/>
          <ac:cxnSpMkLst>
            <pc:docMk/>
            <pc:sldMk cId="4167630158" sldId="256"/>
            <ac:cxnSpMk id="7" creationId="{00000000-0000-0000-0000-000000000000}"/>
          </ac:cxnSpMkLst>
        </pc:cxnChg>
        <pc:cxnChg chg="add del mod">
          <ac:chgData name="Yiran Zhang" userId="0b0a344fd4019ed0" providerId="LiveId" clId="{237AD63C-61A4-AB46-8C0B-35D9AB888B2C}" dt="2024-05-16T04:49:33.917" v="737" actId="478"/>
          <ac:cxnSpMkLst>
            <pc:docMk/>
            <pc:sldMk cId="4167630158" sldId="256"/>
            <ac:cxnSpMk id="43" creationId="{CF09E7B8-98A0-6440-8AAA-5E8B5EABA0F7}"/>
          </ac:cxnSpMkLst>
        </pc:cxnChg>
        <pc:cxnChg chg="mod">
          <ac:chgData name="Yiran Zhang" userId="0b0a344fd4019ed0" providerId="LiveId" clId="{237AD63C-61A4-AB46-8C0B-35D9AB888B2C}" dt="2024-05-16T04:45:50.475" v="655" actId="1076"/>
          <ac:cxnSpMkLst>
            <pc:docMk/>
            <pc:sldMk cId="4167630158" sldId="256"/>
            <ac:cxnSpMk id="83" creationId="{00000000-0000-0000-0000-000000000000}"/>
          </ac:cxnSpMkLst>
        </pc:cxnChg>
        <pc:cxnChg chg="del">
          <ac:chgData name="Yiran Zhang" userId="0b0a344fd4019ed0" providerId="LiveId" clId="{237AD63C-61A4-AB46-8C0B-35D9AB888B2C}" dt="2024-05-16T03:33:41.135" v="304" actId="478"/>
          <ac:cxnSpMkLst>
            <pc:docMk/>
            <pc:sldMk cId="4167630158" sldId="256"/>
            <ac:cxnSpMk id="97" creationId="{00000000-0000-0000-0000-000000000000}"/>
          </ac:cxnSpMkLst>
        </pc:cxnChg>
        <pc:cxnChg chg="del">
          <ac:chgData name="Yiran Zhang" userId="0b0a344fd4019ed0" providerId="LiveId" clId="{237AD63C-61A4-AB46-8C0B-35D9AB888B2C}" dt="2024-05-16T03:33:41.135" v="304" actId="478"/>
          <ac:cxnSpMkLst>
            <pc:docMk/>
            <pc:sldMk cId="4167630158" sldId="256"/>
            <ac:cxnSpMk id="99" creationId="{00000000-0000-0000-0000-000000000000}"/>
          </ac:cxnSpMkLst>
        </pc:cxnChg>
        <pc:cxnChg chg="del mod">
          <ac:chgData name="Yiran Zhang" userId="0b0a344fd4019ed0" providerId="LiveId" clId="{237AD63C-61A4-AB46-8C0B-35D9AB888B2C}" dt="2024-05-16T03:33:41.135" v="304" actId="478"/>
          <ac:cxnSpMkLst>
            <pc:docMk/>
            <pc:sldMk cId="4167630158" sldId="256"/>
            <ac:cxnSpMk id="141" creationId="{00000000-0000-0000-0000-000000000000}"/>
          </ac:cxnSpMkLst>
        </pc:cxnChg>
      </pc:sldChg>
      <pc:sldChg chg="modSp del mod">
        <pc:chgData name="Yiran Zhang" userId="0b0a344fd4019ed0" providerId="LiveId" clId="{237AD63C-61A4-AB46-8C0B-35D9AB888B2C}" dt="2024-05-16T03:32:31.175" v="300" actId="2696"/>
        <pc:sldMkLst>
          <pc:docMk/>
          <pc:sldMk cId="2314121532" sldId="257"/>
        </pc:sldMkLst>
        <pc:spChg chg="mod">
          <ac:chgData name="Yiran Zhang" userId="0b0a344fd4019ed0" providerId="LiveId" clId="{237AD63C-61A4-AB46-8C0B-35D9AB888B2C}" dt="2024-05-16T01:28:37.817" v="39" actId="1076"/>
          <ac:spMkLst>
            <pc:docMk/>
            <pc:sldMk cId="2314121532" sldId="257"/>
            <ac:spMk id="5" creationId="{00000000-0000-0000-0000-000000000000}"/>
          </ac:spMkLst>
        </pc:spChg>
        <pc:picChg chg="mod">
          <ac:chgData name="Yiran Zhang" userId="0b0a344fd4019ed0" providerId="LiveId" clId="{237AD63C-61A4-AB46-8C0B-35D9AB888B2C}" dt="2024-05-16T01:28:34.366" v="38" actId="1076"/>
          <ac:picMkLst>
            <pc:docMk/>
            <pc:sldMk cId="2314121532" sldId="257"/>
            <ac:picMk id="4" creationId="{4DD6972B-DFDC-2154-D19E-4AC5AA24F5E9}"/>
          </ac:picMkLst>
        </pc:picChg>
      </pc:sldChg>
      <pc:sldChg chg="addSp modSp mod">
        <pc:chgData name="Yiran Zhang" userId="0b0a344fd4019ed0" providerId="LiveId" clId="{237AD63C-61A4-AB46-8C0B-35D9AB888B2C}" dt="2024-05-16T13:20:49.794" v="4805" actId="14100"/>
        <pc:sldMkLst>
          <pc:docMk/>
          <pc:sldMk cId="2877045307" sldId="258"/>
        </pc:sldMkLst>
        <pc:spChg chg="mod">
          <ac:chgData name="Yiran Zhang" userId="0b0a344fd4019ed0" providerId="LiveId" clId="{237AD63C-61A4-AB46-8C0B-35D9AB888B2C}" dt="2024-05-16T13:12:55.938" v="4730" actId="6549"/>
          <ac:spMkLst>
            <pc:docMk/>
            <pc:sldMk cId="2877045307" sldId="258"/>
            <ac:spMk id="2" creationId="{00000000-0000-0000-0000-000000000000}"/>
          </ac:spMkLst>
        </pc:spChg>
        <pc:spChg chg="mod">
          <ac:chgData name="Yiran Zhang" userId="0b0a344fd4019ed0" providerId="LiveId" clId="{237AD63C-61A4-AB46-8C0B-35D9AB888B2C}" dt="2024-05-16T13:20:39.794" v="4801" actId="1076"/>
          <ac:spMkLst>
            <pc:docMk/>
            <pc:sldMk cId="2877045307" sldId="258"/>
            <ac:spMk id="3" creationId="{00000000-0000-0000-0000-000000000000}"/>
          </ac:spMkLst>
        </pc:spChg>
        <pc:spChg chg="add mod">
          <ac:chgData name="Yiran Zhang" userId="0b0a344fd4019ed0" providerId="LiveId" clId="{237AD63C-61A4-AB46-8C0B-35D9AB888B2C}" dt="2024-05-16T13:16:27.799" v="4764" actId="1076"/>
          <ac:spMkLst>
            <pc:docMk/>
            <pc:sldMk cId="2877045307" sldId="258"/>
            <ac:spMk id="4" creationId="{BA119D34-5624-2540-AE28-54CFFC53CE36}"/>
          </ac:spMkLst>
        </pc:spChg>
        <pc:spChg chg="add mod">
          <ac:chgData name="Yiran Zhang" userId="0b0a344fd4019ed0" providerId="LiveId" clId="{237AD63C-61A4-AB46-8C0B-35D9AB888B2C}" dt="2024-05-16T13:16:25.300" v="4763" actId="1076"/>
          <ac:spMkLst>
            <pc:docMk/>
            <pc:sldMk cId="2877045307" sldId="258"/>
            <ac:spMk id="6" creationId="{FAE59FAA-BBB0-CB46-8B2A-A5DB3C2AC0EC}"/>
          </ac:spMkLst>
        </pc:spChg>
        <pc:cxnChg chg="add mod">
          <ac:chgData name="Yiran Zhang" userId="0b0a344fd4019ed0" providerId="LiveId" clId="{237AD63C-61A4-AB46-8C0B-35D9AB888B2C}" dt="2024-05-16T13:20:49.794" v="4805" actId="14100"/>
          <ac:cxnSpMkLst>
            <pc:docMk/>
            <pc:sldMk cId="2877045307" sldId="258"/>
            <ac:cxnSpMk id="7" creationId="{6A869B46-393E-C140-9CD1-189CD13F4C08}"/>
          </ac:cxnSpMkLst>
        </pc:cxnChg>
        <pc:cxnChg chg="add mod">
          <ac:chgData name="Yiran Zhang" userId="0b0a344fd4019ed0" providerId="LiveId" clId="{237AD63C-61A4-AB46-8C0B-35D9AB888B2C}" dt="2024-05-16T13:20:46.993" v="4804" actId="14100"/>
          <ac:cxnSpMkLst>
            <pc:docMk/>
            <pc:sldMk cId="2877045307" sldId="258"/>
            <ac:cxnSpMk id="9" creationId="{6EEDCF75-F3D0-7D49-8120-F6ED52550A71}"/>
          </ac:cxnSpMkLst>
        </pc:cxnChg>
      </pc:sldChg>
      <pc:sldChg chg="addSp modSp mod">
        <pc:chgData name="Yiran Zhang" userId="0b0a344fd4019ed0" providerId="LiveId" clId="{237AD63C-61A4-AB46-8C0B-35D9AB888B2C}" dt="2024-05-16T13:17:57.672" v="4773" actId="207"/>
        <pc:sldMkLst>
          <pc:docMk/>
          <pc:sldMk cId="3246980160" sldId="259"/>
        </pc:sldMkLst>
        <pc:spChg chg="mod">
          <ac:chgData name="Yiran Zhang" userId="0b0a344fd4019ed0" providerId="LiveId" clId="{237AD63C-61A4-AB46-8C0B-35D9AB888B2C}" dt="2024-05-16T11:58:46.606" v="3624" actId="20577"/>
          <ac:spMkLst>
            <pc:docMk/>
            <pc:sldMk cId="3246980160" sldId="259"/>
            <ac:spMk id="2" creationId="{00000000-0000-0000-0000-000000000000}"/>
          </ac:spMkLst>
        </pc:spChg>
        <pc:spChg chg="mod">
          <ac:chgData name="Yiran Zhang" userId="0b0a344fd4019ed0" providerId="LiveId" clId="{237AD63C-61A4-AB46-8C0B-35D9AB888B2C}" dt="2024-05-16T13:17:57.672" v="4773" actId="207"/>
          <ac:spMkLst>
            <pc:docMk/>
            <pc:sldMk cId="3246980160" sldId="259"/>
            <ac:spMk id="3" creationId="{00000000-0000-0000-0000-000000000000}"/>
          </ac:spMkLst>
        </pc:spChg>
        <pc:picChg chg="add mod">
          <ac:chgData name="Yiran Zhang" userId="0b0a344fd4019ed0" providerId="LiveId" clId="{237AD63C-61A4-AB46-8C0B-35D9AB888B2C}" dt="2024-05-16T12:00:02.014" v="3663"/>
          <ac:picMkLst>
            <pc:docMk/>
            <pc:sldMk cId="3246980160" sldId="259"/>
            <ac:picMk id="4" creationId="{5D6AE879-CEC7-C14A-B860-2001592C8AD1}"/>
          </ac:picMkLst>
        </pc:picChg>
      </pc:sldChg>
      <pc:sldChg chg="addSp delSp modSp mod">
        <pc:chgData name="Yiran Zhang" userId="0b0a344fd4019ed0" providerId="LiveId" clId="{237AD63C-61A4-AB46-8C0B-35D9AB888B2C}" dt="2024-05-16T13:22:00.449" v="4818" actId="14100"/>
        <pc:sldMkLst>
          <pc:docMk/>
          <pc:sldMk cId="3852858644" sldId="260"/>
        </pc:sldMkLst>
        <pc:spChg chg="mod">
          <ac:chgData name="Yiran Zhang" userId="0b0a344fd4019ed0" providerId="LiveId" clId="{237AD63C-61A4-AB46-8C0B-35D9AB888B2C}" dt="2024-05-16T13:13:02.918" v="4732"/>
          <ac:spMkLst>
            <pc:docMk/>
            <pc:sldMk cId="3852858644" sldId="260"/>
            <ac:spMk id="2" creationId="{00000000-0000-0000-0000-000000000000}"/>
          </ac:spMkLst>
        </pc:spChg>
        <pc:spChg chg="mod">
          <ac:chgData name="Yiran Zhang" userId="0b0a344fd4019ed0" providerId="LiveId" clId="{237AD63C-61A4-AB46-8C0B-35D9AB888B2C}" dt="2024-05-16T12:06:58.385" v="3771" actId="20577"/>
          <ac:spMkLst>
            <pc:docMk/>
            <pc:sldMk cId="3852858644" sldId="260"/>
            <ac:spMk id="3" creationId="{00000000-0000-0000-0000-000000000000}"/>
          </ac:spMkLst>
        </pc:spChg>
        <pc:spChg chg="add mod">
          <ac:chgData name="Yiran Zhang" userId="0b0a344fd4019ed0" providerId="LiveId" clId="{237AD63C-61A4-AB46-8C0B-35D9AB888B2C}" dt="2024-05-16T13:21:27.846" v="4814" actId="1076"/>
          <ac:spMkLst>
            <pc:docMk/>
            <pc:sldMk cId="3852858644" sldId="260"/>
            <ac:spMk id="4" creationId="{F8B6AA86-D54C-A242-BCC1-9FA30D7F2A81}"/>
          </ac:spMkLst>
        </pc:spChg>
        <pc:spChg chg="add del mod">
          <ac:chgData name="Yiran Zhang" userId="0b0a344fd4019ed0" providerId="LiveId" clId="{237AD63C-61A4-AB46-8C0B-35D9AB888B2C}" dt="2024-05-16T11:54:05.557" v="3529" actId="478"/>
          <ac:spMkLst>
            <pc:docMk/>
            <pc:sldMk cId="3852858644" sldId="260"/>
            <ac:spMk id="6" creationId="{2F62FE57-7AC1-2F47-8A14-16E824873D1C}"/>
          </ac:spMkLst>
        </pc:spChg>
        <pc:picChg chg="add mod">
          <ac:chgData name="Yiran Zhang" userId="0b0a344fd4019ed0" providerId="LiveId" clId="{237AD63C-61A4-AB46-8C0B-35D9AB888B2C}" dt="2024-05-16T11:54:52.449" v="3530" actId="1076"/>
          <ac:picMkLst>
            <pc:docMk/>
            <pc:sldMk cId="3852858644" sldId="260"/>
            <ac:picMk id="5" creationId="{1B4CF74A-62D9-D84B-BBB6-D612C38E1CB2}"/>
          </ac:picMkLst>
        </pc:picChg>
        <pc:cxnChg chg="add mod">
          <ac:chgData name="Yiran Zhang" userId="0b0a344fd4019ed0" providerId="LiveId" clId="{237AD63C-61A4-AB46-8C0B-35D9AB888B2C}" dt="2024-05-16T13:22:00.449" v="4818" actId="14100"/>
          <ac:cxnSpMkLst>
            <pc:docMk/>
            <pc:sldMk cId="3852858644" sldId="260"/>
            <ac:cxnSpMk id="6" creationId="{AF023EB0-6A8D-A847-83E9-E6C6CC6D066F}"/>
          </ac:cxnSpMkLst>
        </pc:cxnChg>
        <pc:cxnChg chg="add mod">
          <ac:chgData name="Yiran Zhang" userId="0b0a344fd4019ed0" providerId="LiveId" clId="{237AD63C-61A4-AB46-8C0B-35D9AB888B2C}" dt="2024-05-16T13:21:57.083" v="4817" actId="14100"/>
          <ac:cxnSpMkLst>
            <pc:docMk/>
            <pc:sldMk cId="3852858644" sldId="260"/>
            <ac:cxnSpMk id="8" creationId="{EE3A8EF6-6E65-DA49-ABBB-24889900BD8B}"/>
          </ac:cxnSpMkLst>
        </pc:cxnChg>
      </pc:sldChg>
      <pc:sldChg chg="addSp delSp modSp mod">
        <pc:chgData name="Yiran Zhang" userId="0b0a344fd4019ed0" providerId="LiveId" clId="{237AD63C-61A4-AB46-8C0B-35D9AB888B2C}" dt="2024-05-16T13:45:31.696" v="5238" actId="554"/>
        <pc:sldMkLst>
          <pc:docMk/>
          <pc:sldMk cId="309085144" sldId="262"/>
        </pc:sldMkLst>
        <pc:spChg chg="mod">
          <ac:chgData name="Yiran Zhang" userId="0b0a344fd4019ed0" providerId="LiveId" clId="{237AD63C-61A4-AB46-8C0B-35D9AB888B2C}" dt="2024-05-16T13:43:27.050" v="5151" actId="20577"/>
          <ac:spMkLst>
            <pc:docMk/>
            <pc:sldMk cId="309085144" sldId="262"/>
            <ac:spMk id="2" creationId="{00000000-0000-0000-0000-000000000000}"/>
          </ac:spMkLst>
        </pc:spChg>
        <pc:spChg chg="mod">
          <ac:chgData name="Yiran Zhang" userId="0b0a344fd4019ed0" providerId="LiveId" clId="{237AD63C-61A4-AB46-8C0B-35D9AB888B2C}" dt="2024-05-16T13:45:31.696" v="5238" actId="554"/>
          <ac:spMkLst>
            <pc:docMk/>
            <pc:sldMk cId="309085144" sldId="262"/>
            <ac:spMk id="3" creationId="{00000000-0000-0000-0000-000000000000}"/>
          </ac:spMkLst>
        </pc:spChg>
        <pc:spChg chg="add mod">
          <ac:chgData name="Yiran Zhang" userId="0b0a344fd4019ed0" providerId="LiveId" clId="{237AD63C-61A4-AB46-8C0B-35D9AB888B2C}" dt="2024-05-16T13:28:02.968" v="4929" actId="14100"/>
          <ac:spMkLst>
            <pc:docMk/>
            <pc:sldMk cId="309085144" sldId="262"/>
            <ac:spMk id="6" creationId="{6971695D-B6F7-C344-8631-41A15B814BF5}"/>
          </ac:spMkLst>
        </pc:spChg>
        <pc:spChg chg="add mod">
          <ac:chgData name="Yiran Zhang" userId="0b0a344fd4019ed0" providerId="LiveId" clId="{237AD63C-61A4-AB46-8C0B-35D9AB888B2C}" dt="2024-05-16T13:45:31.696" v="5238" actId="554"/>
          <ac:spMkLst>
            <pc:docMk/>
            <pc:sldMk cId="309085144" sldId="262"/>
            <ac:spMk id="8" creationId="{B95A5231-9048-EC4A-9875-2AF2742EBC4A}"/>
          </ac:spMkLst>
        </pc:spChg>
        <pc:spChg chg="add mod">
          <ac:chgData name="Yiran Zhang" userId="0b0a344fd4019ed0" providerId="LiveId" clId="{237AD63C-61A4-AB46-8C0B-35D9AB888B2C}" dt="2024-05-16T13:28:00.285" v="4928" actId="1076"/>
          <ac:spMkLst>
            <pc:docMk/>
            <pc:sldMk cId="309085144" sldId="262"/>
            <ac:spMk id="9" creationId="{64F42DEB-3BAA-D547-85A2-7F97B8FEFEAF}"/>
          </ac:spMkLst>
        </pc:spChg>
        <pc:spChg chg="add mod">
          <ac:chgData name="Yiran Zhang" userId="0b0a344fd4019ed0" providerId="LiveId" clId="{237AD63C-61A4-AB46-8C0B-35D9AB888B2C}" dt="2024-05-16T13:28:17.702" v="4934" actId="1076"/>
          <ac:spMkLst>
            <pc:docMk/>
            <pc:sldMk cId="309085144" sldId="262"/>
            <ac:spMk id="10" creationId="{5F2391B5-FB50-AC43-A21A-F749F3B6B180}"/>
          </ac:spMkLst>
        </pc:spChg>
        <pc:spChg chg="add mod">
          <ac:chgData name="Yiran Zhang" userId="0b0a344fd4019ed0" providerId="LiveId" clId="{237AD63C-61A4-AB46-8C0B-35D9AB888B2C}" dt="2024-05-16T13:28:14.685" v="4932" actId="1076"/>
          <ac:spMkLst>
            <pc:docMk/>
            <pc:sldMk cId="309085144" sldId="262"/>
            <ac:spMk id="11" creationId="{06977F91-A987-634D-AB68-F46A19647BB6}"/>
          </ac:spMkLst>
        </pc:spChg>
        <pc:spChg chg="add del mod">
          <ac:chgData name="Yiran Zhang" userId="0b0a344fd4019ed0" providerId="LiveId" clId="{237AD63C-61A4-AB46-8C0B-35D9AB888B2C}" dt="2024-05-16T13:26:57.496" v="4912"/>
          <ac:spMkLst>
            <pc:docMk/>
            <pc:sldMk cId="309085144" sldId="262"/>
            <ac:spMk id="12" creationId="{5A50B89C-C8AC-7C47-88C3-1ED6CC24063E}"/>
          </ac:spMkLst>
        </pc:spChg>
        <pc:spChg chg="add mod">
          <ac:chgData name="Yiran Zhang" userId="0b0a344fd4019ed0" providerId="LiveId" clId="{237AD63C-61A4-AB46-8C0B-35D9AB888B2C}" dt="2024-05-16T13:45:31.696" v="5238" actId="554"/>
          <ac:spMkLst>
            <pc:docMk/>
            <pc:sldMk cId="309085144" sldId="262"/>
            <ac:spMk id="13" creationId="{4D29C07F-12CC-3446-906A-90F4910707A1}"/>
          </ac:spMkLst>
        </pc:spChg>
        <pc:picChg chg="add del mod">
          <ac:chgData name="Yiran Zhang" userId="0b0a344fd4019ed0" providerId="LiveId" clId="{237AD63C-61A4-AB46-8C0B-35D9AB888B2C}" dt="2024-05-16T13:22:23.342" v="4819" actId="478"/>
          <ac:picMkLst>
            <pc:docMk/>
            <pc:sldMk cId="309085144" sldId="262"/>
            <ac:picMk id="4" creationId="{8E3F4CA1-E29F-0D49-8BBC-4B988C733A0A}"/>
          </ac:picMkLst>
        </pc:picChg>
        <pc:picChg chg="add mod">
          <ac:chgData name="Yiran Zhang" userId="0b0a344fd4019ed0" providerId="LiveId" clId="{237AD63C-61A4-AB46-8C0B-35D9AB888B2C}" dt="2024-05-16T13:27:53.169" v="4925" actId="1076"/>
          <ac:picMkLst>
            <pc:docMk/>
            <pc:sldMk cId="309085144" sldId="262"/>
            <ac:picMk id="5" creationId="{9ACCEDBB-BA85-874D-9004-782AA8E59D4F}"/>
          </ac:picMkLst>
        </pc:picChg>
      </pc:sldChg>
      <pc:sldChg chg="addSp modSp mod">
        <pc:chgData name="Yiran Zhang" userId="0b0a344fd4019ed0" providerId="LiveId" clId="{237AD63C-61A4-AB46-8C0B-35D9AB888B2C}" dt="2024-05-16T13:50:24.376" v="5349" actId="207"/>
        <pc:sldMkLst>
          <pc:docMk/>
          <pc:sldMk cId="2060015821" sldId="263"/>
        </pc:sldMkLst>
        <pc:spChg chg="mod">
          <ac:chgData name="Yiran Zhang" userId="0b0a344fd4019ed0" providerId="LiveId" clId="{237AD63C-61A4-AB46-8C0B-35D9AB888B2C}" dt="2024-05-16T13:29:35.627" v="4961" actId="20577"/>
          <ac:spMkLst>
            <pc:docMk/>
            <pc:sldMk cId="2060015821" sldId="263"/>
            <ac:spMk id="2" creationId="{00000000-0000-0000-0000-000000000000}"/>
          </ac:spMkLst>
        </pc:spChg>
        <pc:spChg chg="mod">
          <ac:chgData name="Yiran Zhang" userId="0b0a344fd4019ed0" providerId="LiveId" clId="{237AD63C-61A4-AB46-8C0B-35D9AB888B2C}" dt="2024-05-16T13:50:24.376" v="5349" actId="207"/>
          <ac:spMkLst>
            <pc:docMk/>
            <pc:sldMk cId="2060015821" sldId="263"/>
            <ac:spMk id="3" creationId="{00000000-0000-0000-0000-000000000000}"/>
          </ac:spMkLst>
        </pc:spChg>
        <pc:spChg chg="add mod">
          <ac:chgData name="Yiran Zhang" userId="0b0a344fd4019ed0" providerId="LiveId" clId="{237AD63C-61A4-AB46-8C0B-35D9AB888B2C}" dt="2024-05-16T12:10:07.566" v="3860" actId="14100"/>
          <ac:spMkLst>
            <pc:docMk/>
            <pc:sldMk cId="2060015821" sldId="263"/>
            <ac:spMk id="5" creationId="{9292E313-5204-B54E-8171-74FDBAAD5DF3}"/>
          </ac:spMkLst>
        </pc:spChg>
        <pc:spChg chg="add mod">
          <ac:chgData name="Yiran Zhang" userId="0b0a344fd4019ed0" providerId="LiveId" clId="{237AD63C-61A4-AB46-8C0B-35D9AB888B2C}" dt="2024-05-16T13:40:35.450" v="5136" actId="1035"/>
          <ac:spMkLst>
            <pc:docMk/>
            <pc:sldMk cId="2060015821" sldId="263"/>
            <ac:spMk id="7" creationId="{760497DA-9231-9B46-A77E-DF586D304756}"/>
          </ac:spMkLst>
        </pc:spChg>
        <pc:picChg chg="add mod">
          <ac:chgData name="Yiran Zhang" userId="0b0a344fd4019ed0" providerId="LiveId" clId="{237AD63C-61A4-AB46-8C0B-35D9AB888B2C}" dt="2024-05-16T12:08:33.604" v="3782"/>
          <ac:picMkLst>
            <pc:docMk/>
            <pc:sldMk cId="2060015821" sldId="263"/>
            <ac:picMk id="4" creationId="{667BECE3-7B56-B240-80BD-D612EFB256A5}"/>
          </ac:picMkLst>
        </pc:picChg>
      </pc:sldChg>
      <pc:sldChg chg="modSp mod">
        <pc:chgData name="Yiran Zhang" userId="0b0a344fd4019ed0" providerId="LiveId" clId="{237AD63C-61A4-AB46-8C0B-35D9AB888B2C}" dt="2024-05-16T14:05:47.086" v="5656" actId="20577"/>
        <pc:sldMkLst>
          <pc:docMk/>
          <pc:sldMk cId="2151030900" sldId="264"/>
        </pc:sldMkLst>
        <pc:spChg chg="mod">
          <ac:chgData name="Yiran Zhang" userId="0b0a344fd4019ed0" providerId="LiveId" clId="{237AD63C-61A4-AB46-8C0B-35D9AB888B2C}" dt="2024-05-16T12:32:01.059" v="3943" actId="1076"/>
          <ac:spMkLst>
            <pc:docMk/>
            <pc:sldMk cId="2151030900" sldId="264"/>
            <ac:spMk id="2" creationId="{00000000-0000-0000-0000-000000000000}"/>
          </ac:spMkLst>
        </pc:spChg>
        <pc:spChg chg="mod">
          <ac:chgData name="Yiran Zhang" userId="0b0a344fd4019ed0" providerId="LiveId" clId="{237AD63C-61A4-AB46-8C0B-35D9AB888B2C}" dt="2024-05-16T14:05:47.086" v="5656" actId="20577"/>
          <ac:spMkLst>
            <pc:docMk/>
            <pc:sldMk cId="2151030900" sldId="264"/>
            <ac:spMk id="3" creationId="{00000000-0000-0000-0000-000000000000}"/>
          </ac:spMkLst>
        </pc:spChg>
      </pc:sldChg>
      <pc:sldChg chg="modSp del mod">
        <pc:chgData name="Yiran Zhang" userId="0b0a344fd4019ed0" providerId="LiveId" clId="{237AD63C-61A4-AB46-8C0B-35D9AB888B2C}" dt="2024-05-16T08:46:48.731" v="2878" actId="2696"/>
        <pc:sldMkLst>
          <pc:docMk/>
          <pc:sldMk cId="161083710" sldId="265"/>
        </pc:sldMkLst>
        <pc:spChg chg="mod">
          <ac:chgData name="Yiran Zhang" userId="0b0a344fd4019ed0" providerId="LiveId" clId="{237AD63C-61A4-AB46-8C0B-35D9AB888B2C}" dt="2024-05-16T01:28:41.332" v="40" actId="1076"/>
          <ac:spMkLst>
            <pc:docMk/>
            <pc:sldMk cId="161083710" sldId="265"/>
            <ac:spMk id="2" creationId="{00000000-0000-0000-0000-000000000000}"/>
          </ac:spMkLst>
        </pc:spChg>
        <pc:graphicFrameChg chg="mod">
          <ac:chgData name="Yiran Zhang" userId="0b0a344fd4019ed0" providerId="LiveId" clId="{237AD63C-61A4-AB46-8C0B-35D9AB888B2C}" dt="2024-05-16T01:30:12.405" v="143" actId="1076"/>
          <ac:graphicFrameMkLst>
            <pc:docMk/>
            <pc:sldMk cId="161083710" sldId="265"/>
            <ac:graphicFrameMk id="5" creationId="{00000000-0000-0000-0000-000000000000}"/>
          </ac:graphicFrameMkLst>
        </pc:graphicFrameChg>
      </pc:sldChg>
      <pc:sldChg chg="modSp mod">
        <pc:chgData name="Yiran Zhang" userId="0b0a344fd4019ed0" providerId="LiveId" clId="{237AD63C-61A4-AB46-8C0B-35D9AB888B2C}" dt="2024-05-16T13:15:07.163" v="4740" actId="120"/>
        <pc:sldMkLst>
          <pc:docMk/>
          <pc:sldMk cId="2191174252" sldId="266"/>
        </pc:sldMkLst>
        <pc:spChg chg="mod">
          <ac:chgData name="Yiran Zhang" userId="0b0a344fd4019ed0" providerId="LiveId" clId="{237AD63C-61A4-AB46-8C0B-35D9AB888B2C}" dt="2024-05-16T11:42:26.263" v="3298" actId="20577"/>
          <ac:spMkLst>
            <pc:docMk/>
            <pc:sldMk cId="2191174252" sldId="266"/>
            <ac:spMk id="2" creationId="{00000000-0000-0000-0000-000000000000}"/>
          </ac:spMkLst>
        </pc:spChg>
        <pc:graphicFrameChg chg="mod modGraphic">
          <ac:chgData name="Yiran Zhang" userId="0b0a344fd4019ed0" providerId="LiveId" clId="{237AD63C-61A4-AB46-8C0B-35D9AB888B2C}" dt="2024-05-16T13:15:07.163" v="4740" actId="120"/>
          <ac:graphicFrameMkLst>
            <pc:docMk/>
            <pc:sldMk cId="2191174252" sldId="266"/>
            <ac:graphicFrameMk id="5" creationId="{00000000-0000-0000-0000-000000000000}"/>
          </ac:graphicFrameMkLst>
        </pc:graphicFrameChg>
      </pc:sldChg>
      <pc:sldChg chg="addSp delSp modSp mod">
        <pc:chgData name="Yiran Zhang" userId="0b0a344fd4019ed0" providerId="LiveId" clId="{237AD63C-61A4-AB46-8C0B-35D9AB888B2C}" dt="2024-05-16T13:20:20.095" v="4797" actId="207"/>
        <pc:sldMkLst>
          <pc:docMk/>
          <pc:sldMk cId="1457778557" sldId="267"/>
        </pc:sldMkLst>
        <pc:spChg chg="del">
          <ac:chgData name="Yiran Zhang" userId="0b0a344fd4019ed0" providerId="LiveId" clId="{237AD63C-61A4-AB46-8C0B-35D9AB888B2C}" dt="2024-05-16T05:39:38.413" v="2747" actId="478"/>
          <ac:spMkLst>
            <pc:docMk/>
            <pc:sldMk cId="1457778557" sldId="267"/>
            <ac:spMk id="2" creationId="{00000000-0000-0000-0000-000000000000}"/>
          </ac:spMkLst>
        </pc:spChg>
        <pc:spChg chg="mod">
          <ac:chgData name="Yiran Zhang" userId="0b0a344fd4019ed0" providerId="LiveId" clId="{237AD63C-61A4-AB46-8C0B-35D9AB888B2C}" dt="2024-05-16T13:20:20.095" v="4797" actId="207"/>
          <ac:spMkLst>
            <pc:docMk/>
            <pc:sldMk cId="1457778557" sldId="267"/>
            <ac:spMk id="3" creationId="{00000000-0000-0000-0000-000000000000}"/>
          </ac:spMkLst>
        </pc:spChg>
        <pc:spChg chg="add del mod">
          <ac:chgData name="Yiran Zhang" userId="0b0a344fd4019ed0" providerId="LiveId" clId="{237AD63C-61A4-AB46-8C0B-35D9AB888B2C}" dt="2024-05-16T05:39:36.486" v="2746"/>
          <ac:spMkLst>
            <pc:docMk/>
            <pc:sldMk cId="1457778557" sldId="267"/>
            <ac:spMk id="4" creationId="{FD849263-95EC-1D4C-9027-D118914C1A1E}"/>
          </ac:spMkLst>
        </pc:spChg>
        <pc:spChg chg="add del mod">
          <ac:chgData name="Yiran Zhang" userId="0b0a344fd4019ed0" providerId="LiveId" clId="{237AD63C-61A4-AB46-8C0B-35D9AB888B2C}" dt="2024-05-16T05:39:40.621" v="2748"/>
          <ac:spMkLst>
            <pc:docMk/>
            <pc:sldMk cId="1457778557" sldId="267"/>
            <ac:spMk id="6" creationId="{44866BA0-9AAC-EA4A-B95B-D8CAC093AFB8}"/>
          </ac:spMkLst>
        </pc:spChg>
        <pc:spChg chg="add mod">
          <ac:chgData name="Yiran Zhang" userId="0b0a344fd4019ed0" providerId="LiveId" clId="{237AD63C-61A4-AB46-8C0B-35D9AB888B2C}" dt="2024-05-16T11:43:01.377" v="3302" actId="1076"/>
          <ac:spMkLst>
            <pc:docMk/>
            <pc:sldMk cId="1457778557" sldId="267"/>
            <ac:spMk id="7" creationId="{F9D8F788-E0BC-0A45-A98C-0BF36C37DCCC}"/>
          </ac:spMkLst>
        </pc:spChg>
      </pc:sldChg>
      <pc:sldChg chg="addSp delSp modSp new add del mod ord">
        <pc:chgData name="Yiran Zhang" userId="0b0a344fd4019ed0" providerId="LiveId" clId="{237AD63C-61A4-AB46-8C0B-35D9AB888B2C}" dt="2024-05-16T14:15:03.690" v="5864" actId="2696"/>
        <pc:sldMkLst>
          <pc:docMk/>
          <pc:sldMk cId="4257814795" sldId="268"/>
        </pc:sldMkLst>
        <pc:spChg chg="add mod">
          <ac:chgData name="Yiran Zhang" userId="0b0a344fd4019ed0" providerId="LiveId" clId="{237AD63C-61A4-AB46-8C0B-35D9AB888B2C}" dt="2024-05-16T14:01:09.577" v="5587" actId="403"/>
          <ac:spMkLst>
            <pc:docMk/>
            <pc:sldMk cId="4257814795" sldId="268"/>
            <ac:spMk id="2" creationId="{005669EE-2E5F-854F-9414-AEA3583D7A54}"/>
          </ac:spMkLst>
        </pc:spChg>
        <pc:spChg chg="del">
          <ac:chgData name="Yiran Zhang" userId="0b0a344fd4019ed0" providerId="LiveId" clId="{237AD63C-61A4-AB46-8C0B-35D9AB888B2C}" dt="2024-05-16T01:27:46.413" v="3" actId="478"/>
          <ac:spMkLst>
            <pc:docMk/>
            <pc:sldMk cId="4257814795" sldId="268"/>
            <ac:spMk id="2" creationId="{5A837E41-8505-284C-A6AF-F2F7B65A1E48}"/>
          </ac:spMkLst>
        </pc:spChg>
        <pc:spChg chg="del">
          <ac:chgData name="Yiran Zhang" userId="0b0a344fd4019ed0" providerId="LiveId" clId="{237AD63C-61A4-AB46-8C0B-35D9AB888B2C}" dt="2024-05-16T01:27:44.956" v="2" actId="478"/>
          <ac:spMkLst>
            <pc:docMk/>
            <pc:sldMk cId="4257814795" sldId="268"/>
            <ac:spMk id="3" creationId="{87FFF4D3-DC11-404C-B207-AD6C89CC7C06}"/>
          </ac:spMkLst>
        </pc:spChg>
        <pc:spChg chg="add mod">
          <ac:chgData name="Yiran Zhang" userId="0b0a344fd4019ed0" providerId="LiveId" clId="{237AD63C-61A4-AB46-8C0B-35D9AB888B2C}" dt="2024-05-16T03:31:54.690" v="299" actId="20577"/>
          <ac:spMkLst>
            <pc:docMk/>
            <pc:sldMk cId="4257814795" sldId="268"/>
            <ac:spMk id="4" creationId="{6BA9483D-E630-704F-BE0A-DD2BB74F7CD5}"/>
          </ac:spMkLst>
        </pc:spChg>
      </pc:sldChg>
      <pc:sldChg chg="modSp new del mod">
        <pc:chgData name="Yiran Zhang" userId="0b0a344fd4019ed0" providerId="LiveId" clId="{237AD63C-61A4-AB46-8C0B-35D9AB888B2C}" dt="2024-05-16T01:38:18.485" v="297" actId="2696"/>
        <pc:sldMkLst>
          <pc:docMk/>
          <pc:sldMk cId="1509622468" sldId="269"/>
        </pc:sldMkLst>
        <pc:spChg chg="mod">
          <ac:chgData name="Yiran Zhang" userId="0b0a344fd4019ed0" providerId="LiveId" clId="{237AD63C-61A4-AB46-8C0B-35D9AB888B2C}" dt="2024-05-16T01:29:54.341" v="142" actId="20577"/>
          <ac:spMkLst>
            <pc:docMk/>
            <pc:sldMk cId="1509622468" sldId="269"/>
            <ac:spMk id="2" creationId="{5F3C7C08-B0E9-4D43-A044-AD36BDF0A1D0}"/>
          </ac:spMkLst>
        </pc:spChg>
      </pc:sldChg>
      <pc:sldChg chg="modSp add mod">
        <pc:chgData name="Yiran Zhang" userId="0b0a344fd4019ed0" providerId="LiveId" clId="{237AD63C-61A4-AB46-8C0B-35D9AB888B2C}" dt="2024-05-16T14:08:50.464" v="5688" actId="1076"/>
        <pc:sldMkLst>
          <pc:docMk/>
          <pc:sldMk cId="0" sldId="392"/>
        </pc:sldMkLst>
        <pc:spChg chg="mod">
          <ac:chgData name="Yiran Zhang" userId="0b0a344fd4019ed0" providerId="LiveId" clId="{237AD63C-61A4-AB46-8C0B-35D9AB888B2C}" dt="2024-05-16T14:08:50.464" v="5688" actId="1076"/>
          <ac:spMkLst>
            <pc:docMk/>
            <pc:sldMk cId="0" sldId="392"/>
            <ac:spMk id="3074" creationId="{00000000-0000-0000-0000-000000000000}"/>
          </ac:spMkLst>
        </pc:spChg>
        <pc:spChg chg="mod">
          <ac:chgData name="Yiran Zhang" userId="0b0a344fd4019ed0" providerId="LiveId" clId="{237AD63C-61A4-AB46-8C0B-35D9AB888B2C}" dt="2024-05-16T14:01:24.356" v="5590" actId="20577"/>
          <ac:spMkLst>
            <pc:docMk/>
            <pc:sldMk cId="0" sldId="392"/>
            <ac:spMk id="3075" creationId="{00000000-0000-0000-0000-000000000000}"/>
          </ac:spMkLst>
        </pc:spChg>
      </pc:sldChg>
      <pc:sldChg chg="addSp delSp modSp add mod">
        <pc:chgData name="Yiran Zhang" userId="0b0a344fd4019ed0" providerId="LiveId" clId="{237AD63C-61A4-AB46-8C0B-35D9AB888B2C}" dt="2024-05-16T14:14:43.730" v="5862" actId="21"/>
        <pc:sldMkLst>
          <pc:docMk/>
          <pc:sldMk cId="0" sldId="393"/>
        </pc:sldMkLst>
        <pc:spChg chg="add del mod">
          <ac:chgData name="Yiran Zhang" userId="0b0a344fd4019ed0" providerId="LiveId" clId="{237AD63C-61A4-AB46-8C0B-35D9AB888B2C}" dt="2024-05-16T14:14:43.730" v="5862" actId="21"/>
          <ac:spMkLst>
            <pc:docMk/>
            <pc:sldMk cId="0" sldId="393"/>
            <ac:spMk id="2" creationId="{204002CC-FDD5-A645-B88E-701B1934E9C8}"/>
          </ac:spMkLst>
        </pc:spChg>
        <pc:spChg chg="add del mod">
          <ac:chgData name="Yiran Zhang" userId="0b0a344fd4019ed0" providerId="LiveId" clId="{237AD63C-61A4-AB46-8C0B-35D9AB888B2C}" dt="2024-05-16T05:12:47.004" v="1971" actId="478"/>
          <ac:spMkLst>
            <pc:docMk/>
            <pc:sldMk cId="0" sldId="393"/>
            <ac:spMk id="2" creationId="{7F2BE981-6358-BD45-9C69-F43870559211}"/>
          </ac:spMkLst>
        </pc:spChg>
        <pc:spChg chg="mod">
          <ac:chgData name="Yiran Zhang" userId="0b0a344fd4019ed0" providerId="LiveId" clId="{237AD63C-61A4-AB46-8C0B-35D9AB888B2C}" dt="2024-05-16T14:08:46.145" v="5687" actId="1076"/>
          <ac:spMkLst>
            <pc:docMk/>
            <pc:sldMk cId="0" sldId="393"/>
            <ac:spMk id="4098" creationId="{00000000-0000-0000-0000-000000000000}"/>
          </ac:spMkLst>
        </pc:spChg>
        <pc:spChg chg="mod">
          <ac:chgData name="Yiran Zhang" userId="0b0a344fd4019ed0" providerId="LiveId" clId="{237AD63C-61A4-AB46-8C0B-35D9AB888B2C}" dt="2024-05-16T14:10:45.012" v="5778" actId="20577"/>
          <ac:spMkLst>
            <pc:docMk/>
            <pc:sldMk cId="0" sldId="393"/>
            <ac:spMk id="4099" creationId="{00000000-0000-0000-0000-000000000000}"/>
          </ac:spMkLst>
        </pc:spChg>
      </pc:sldChg>
      <pc:sldChg chg="add del">
        <pc:chgData name="Yiran Zhang" userId="0b0a344fd4019ed0" providerId="LiveId" clId="{237AD63C-61A4-AB46-8C0B-35D9AB888B2C}" dt="2024-05-16T05:30:17.382" v="2626" actId="2696"/>
        <pc:sldMkLst>
          <pc:docMk/>
          <pc:sldMk cId="3461661137" sldId="394"/>
        </pc:sldMkLst>
      </pc:sldChg>
      <pc:sldChg chg="add del">
        <pc:chgData name="Yiran Zhang" userId="0b0a344fd4019ed0" providerId="LiveId" clId="{237AD63C-61A4-AB46-8C0B-35D9AB888B2C}" dt="2024-05-16T05:30:10.384" v="2625" actId="2696"/>
        <pc:sldMkLst>
          <pc:docMk/>
          <pc:sldMk cId="1737081356" sldId="395"/>
        </pc:sldMkLst>
      </pc:sldChg>
      <pc:sldChg chg="addSp delSp modSp add mod">
        <pc:chgData name="Yiran Zhang" userId="0b0a344fd4019ed0" providerId="LiveId" clId="{237AD63C-61A4-AB46-8C0B-35D9AB888B2C}" dt="2024-05-16T14:06:37.175" v="5663" actId="403"/>
        <pc:sldMkLst>
          <pc:docMk/>
          <pc:sldMk cId="2704272532" sldId="396"/>
        </pc:sldMkLst>
        <pc:spChg chg="mod">
          <ac:chgData name="Yiran Zhang" userId="0b0a344fd4019ed0" providerId="LiveId" clId="{237AD63C-61A4-AB46-8C0B-35D9AB888B2C}" dt="2024-05-16T04:59:58.986" v="880" actId="207"/>
          <ac:spMkLst>
            <pc:docMk/>
            <pc:sldMk cId="2704272532" sldId="396"/>
            <ac:spMk id="6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3:55.676" v="3053" actId="20577"/>
          <ac:spMkLst>
            <pc:docMk/>
            <pc:sldMk cId="2704272532" sldId="396"/>
            <ac:spMk id="8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4:02.945" v="3059" actId="20577"/>
          <ac:spMkLst>
            <pc:docMk/>
            <pc:sldMk cId="2704272532" sldId="396"/>
            <ac:spMk id="11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3:57.946" v="3055" actId="20577"/>
          <ac:spMkLst>
            <pc:docMk/>
            <pc:sldMk cId="2704272532" sldId="396"/>
            <ac:spMk id="12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4:05.672" v="3061" actId="20577"/>
          <ac:spMkLst>
            <pc:docMk/>
            <pc:sldMk cId="2704272532" sldId="396"/>
            <ac:spMk id="13" creationId="{00000000-0000-0000-0000-000000000000}"/>
          </ac:spMkLst>
        </pc:spChg>
        <pc:spChg chg="mod">
          <ac:chgData name="Yiran Zhang" userId="0b0a344fd4019ed0" providerId="LiveId" clId="{237AD63C-61A4-AB46-8C0B-35D9AB888B2C}" dt="2024-05-16T05:03:13.832" v="930" actId="207"/>
          <ac:spMkLst>
            <pc:docMk/>
            <pc:sldMk cId="2704272532" sldId="396"/>
            <ac:spMk id="42" creationId="{00000000-0000-0000-0000-000000000000}"/>
          </ac:spMkLst>
        </pc:spChg>
        <pc:spChg chg="mod">
          <ac:chgData name="Yiran Zhang" userId="0b0a344fd4019ed0" providerId="LiveId" clId="{237AD63C-61A4-AB46-8C0B-35D9AB888B2C}" dt="2024-05-16T14:06:29.264" v="5661" actId="403"/>
          <ac:spMkLst>
            <pc:docMk/>
            <pc:sldMk cId="2704272532" sldId="396"/>
            <ac:spMk id="44" creationId="{7D5638B5-26A1-544B-BEA6-E6C40D148916}"/>
          </ac:spMkLst>
        </pc:spChg>
        <pc:spChg chg="add mod">
          <ac:chgData name="Yiran Zhang" userId="0b0a344fd4019ed0" providerId="LiveId" clId="{237AD63C-61A4-AB46-8C0B-35D9AB888B2C}" dt="2024-05-16T14:06:37.175" v="5663" actId="403"/>
          <ac:spMkLst>
            <pc:docMk/>
            <pc:sldMk cId="2704272532" sldId="396"/>
            <ac:spMk id="53" creationId="{123AB1DC-5884-0F4B-B019-E3D6DF2529C3}"/>
          </ac:spMkLst>
        </pc:spChg>
        <pc:spChg chg="add del mod">
          <ac:chgData name="Yiran Zhang" userId="0b0a344fd4019ed0" providerId="LiveId" clId="{237AD63C-61A4-AB46-8C0B-35D9AB888B2C}" dt="2024-05-16T05:05:24.310" v="987" actId="478"/>
          <ac:spMkLst>
            <pc:docMk/>
            <pc:sldMk cId="2704272532" sldId="396"/>
            <ac:spMk id="54" creationId="{147992E4-8F99-5040-9287-4E6C47E78A39}"/>
          </ac:spMkLst>
        </pc:spChg>
        <pc:spChg chg="add mod">
          <ac:chgData name="Yiran Zhang" userId="0b0a344fd4019ed0" providerId="LiveId" clId="{237AD63C-61A4-AB46-8C0B-35D9AB888B2C}" dt="2024-05-16T05:05:25.011" v="988"/>
          <ac:spMkLst>
            <pc:docMk/>
            <pc:sldMk cId="2704272532" sldId="396"/>
            <ac:spMk id="55" creationId="{87E43EEF-B5EB-A240-A3B2-2AEFFA70DFB0}"/>
          </ac:spMkLst>
        </pc:spChg>
        <pc:spChg chg="mod">
          <ac:chgData name="Yiran Zhang" userId="0b0a344fd4019ed0" providerId="LiveId" clId="{237AD63C-61A4-AB46-8C0B-35D9AB888B2C}" dt="2024-05-16T04:51:59.019" v="753" actId="20577"/>
          <ac:spMkLst>
            <pc:docMk/>
            <pc:sldMk cId="2704272532" sldId="396"/>
            <ac:spMk id="75" creationId="{00000000-0000-0000-0000-000000000000}"/>
          </ac:spMkLst>
        </pc:spChg>
        <pc:spChg chg="mod">
          <ac:chgData name="Yiran Zhang" userId="0b0a344fd4019ed0" providerId="LiveId" clId="{237AD63C-61A4-AB46-8C0B-35D9AB888B2C}" dt="2024-05-16T04:52:10.565" v="759" actId="20577"/>
          <ac:spMkLst>
            <pc:docMk/>
            <pc:sldMk cId="2704272532" sldId="396"/>
            <ac:spMk id="76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4:07.962" v="3063" actId="20577"/>
          <ac:spMkLst>
            <pc:docMk/>
            <pc:sldMk cId="2704272532" sldId="396"/>
            <ac:spMk id="79" creationId="{00000000-0000-0000-0000-000000000000}"/>
          </ac:spMkLst>
        </pc:spChg>
        <pc:spChg chg="mod">
          <ac:chgData name="Yiran Zhang" userId="0b0a344fd4019ed0" providerId="LiveId" clId="{237AD63C-61A4-AB46-8C0B-35D9AB888B2C}" dt="2024-05-16T04:52:04.597" v="756" actId="20577"/>
          <ac:spMkLst>
            <pc:docMk/>
            <pc:sldMk cId="2704272532" sldId="396"/>
            <ac:spMk id="88" creationId="{00000000-0000-0000-0000-000000000000}"/>
          </ac:spMkLst>
        </pc:spChg>
        <pc:spChg chg="mod">
          <ac:chgData name="Yiran Zhang" userId="0b0a344fd4019ed0" providerId="LiveId" clId="{237AD63C-61A4-AB46-8C0B-35D9AB888B2C}" dt="2024-05-16T04:52:18.102" v="762" actId="20577"/>
          <ac:spMkLst>
            <pc:docMk/>
            <pc:sldMk cId="2704272532" sldId="396"/>
            <ac:spMk id="89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3:59.977" v="3057" actId="20577"/>
          <ac:spMkLst>
            <pc:docMk/>
            <pc:sldMk cId="2704272532" sldId="396"/>
            <ac:spMk id="94" creationId="{00000000-0000-0000-0000-000000000000}"/>
          </ac:spMkLst>
        </pc:spChg>
        <pc:spChg chg="mod">
          <ac:chgData name="Yiran Zhang" userId="0b0a344fd4019ed0" providerId="LiveId" clId="{237AD63C-61A4-AB46-8C0B-35D9AB888B2C}" dt="2024-05-16T11:36:29.193" v="3123" actId="20577"/>
          <ac:spMkLst>
            <pc:docMk/>
            <pc:sldMk cId="2704272532" sldId="396"/>
            <ac:spMk id="138" creationId="{35765261-C6EC-E14F-AEA3-C7D97CF2E61E}"/>
          </ac:spMkLst>
        </pc:spChg>
      </pc:sldChg>
      <pc:sldChg chg="addSp delSp modSp add mod">
        <pc:chgData name="Yiran Zhang" userId="0b0a344fd4019ed0" providerId="LiveId" clId="{237AD63C-61A4-AB46-8C0B-35D9AB888B2C}" dt="2024-05-16T14:06:45.144" v="5664" actId="403"/>
        <pc:sldMkLst>
          <pc:docMk/>
          <pc:sldMk cId="2828282831" sldId="397"/>
        </pc:sldMkLst>
        <pc:spChg chg="add mod">
          <ac:chgData name="Yiran Zhang" userId="0b0a344fd4019ed0" providerId="LiveId" clId="{237AD63C-61A4-AB46-8C0B-35D9AB888B2C}" dt="2024-05-16T14:06:45.144" v="5664" actId="403"/>
          <ac:spMkLst>
            <pc:docMk/>
            <pc:sldMk cId="2828282831" sldId="397"/>
            <ac:spMk id="2" creationId="{A15F3A98-6D01-304C-A6B8-BD16A230A155}"/>
          </ac:spMkLst>
        </pc:spChg>
        <pc:spChg chg="del">
          <ac:chgData name="Yiran Zhang" userId="0b0a344fd4019ed0" providerId="LiveId" clId="{237AD63C-61A4-AB46-8C0B-35D9AB888B2C}" dt="2024-05-16T05:01:53.803" v="914" actId="478"/>
          <ac:spMkLst>
            <pc:docMk/>
            <pc:sldMk cId="2828282831" sldId="397"/>
            <ac:spMk id="4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6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8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11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12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13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42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1:50.181" v="912" actId="478"/>
          <ac:spMkLst>
            <pc:docMk/>
            <pc:sldMk cId="2828282831" sldId="397"/>
            <ac:spMk id="44" creationId="{7D5638B5-26A1-544B-BEA6-E6C40D148916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53" creationId="{123AB1DC-5884-0F4B-B019-E3D6DF2529C3}"/>
          </ac:spMkLst>
        </pc:spChg>
        <pc:spChg chg="del">
          <ac:chgData name="Yiran Zhang" userId="0b0a344fd4019ed0" providerId="LiveId" clId="{237AD63C-61A4-AB46-8C0B-35D9AB888B2C}" dt="2024-05-16T05:01:52.297" v="913" actId="478"/>
          <ac:spMkLst>
            <pc:docMk/>
            <pc:sldMk cId="2828282831" sldId="397"/>
            <ac:spMk id="54" creationId="{147992E4-8F99-5040-9287-4E6C47E78A39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55" creationId="{E4E6834C-0C76-1F46-A644-1AFBD70B1E09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57" creationId="{06AF1835-64FC-5849-B877-ED18836EEA65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59" creationId="{8E4DD9E6-3692-464B-91F1-DA26C3DD4EDA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62" creationId="{A0F4A035-4661-C245-BCEE-768E9C5825E7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63" creationId="{DBF7B7D0-4353-EB4A-A20D-D4E62FC23A24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64" creationId="{B20603E7-CF04-FF43-BE75-B4D654438B8D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66" creationId="{43FBFE66-7B72-F447-8637-0EE256772E7B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67" creationId="{E91142F5-C673-2A49-9A1B-4FFA5E74FA4F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68" creationId="{A7DE813E-1A59-4443-9E82-86CC71A53CD7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69" creationId="{19155128-C898-2E44-B2AB-2C5955C3909A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70" creationId="{7156657F-0BF5-724A-8300-C961C470AC34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71" creationId="{23C53EAF-6D51-794E-8F91-9D347C20C600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72" creationId="{D785C4D4-FE6D-EF48-B127-10B08D04EF84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74" creationId="{6E8C6818-B452-3848-A086-D5BA8FA29A4D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75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76" creationId="{00000000-0000-0000-0000-000000000000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77" creationId="{B8390856-EACE-3C49-88B8-5DB06F96DA0C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78" creationId="{548A9F92-0734-474F-9525-1A167DBCFB52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79" creationId="{00000000-0000-0000-0000-000000000000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81" creationId="{7F669EEE-07EB-B74C-8A91-17B6E7AF4F58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82" creationId="{99860DF4-E591-BC48-8B70-616B9A9792B9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84" creationId="{3E217F77-AD42-1B42-8E73-D11CB64E55EB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85" creationId="{09A5B943-3B1A-9C41-8568-E7156A671A2A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86" creationId="{977B45C3-1BAA-3343-A5AD-6DE748B763D1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87" creationId="{EF51F934-DCBF-0A47-B5DD-A70A68B2E880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88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89" creationId="{00000000-0000-0000-0000-000000000000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90" creationId="{E3B2E77B-1903-E648-B992-628F3E3E1040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91" creationId="{CAF8496C-E4BF-514D-BDA0-2A04C1761C97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92" creationId="{FCF2F1CC-7E63-1C41-AB72-918B696D61E0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93" creationId="{AEC75F88-8978-2349-BB00-BB7A03AE9D1B}"/>
          </ac:spMkLst>
        </pc:spChg>
        <pc:spChg chg="del">
          <ac:chgData name="Yiran Zhang" userId="0b0a344fd4019ed0" providerId="LiveId" clId="{237AD63C-61A4-AB46-8C0B-35D9AB888B2C}" dt="2024-05-16T05:01:57.414" v="915" actId="478"/>
          <ac:spMkLst>
            <pc:docMk/>
            <pc:sldMk cId="2828282831" sldId="397"/>
            <ac:spMk id="94" creationId="{00000000-0000-0000-0000-000000000000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95" creationId="{85A8BBA5-04DC-8048-B481-BCB0302BDD04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96" creationId="{2A40A3D9-0E29-CA40-AFBB-2727EF427B0B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97" creationId="{B9AEB36E-D11B-C142-9493-A778DEEE9CC0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98" creationId="{BA70F356-CEB5-9D4C-BC4A-0074872249C9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99" creationId="{29F78A35-0D05-7D4D-808F-3D718945F774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100" creationId="{D7FDBC64-B9E1-E04C-B7EA-DC9965E2B2D8}"/>
          </ac:spMkLst>
        </pc:spChg>
        <pc:spChg chg="mod">
          <ac:chgData name="Yiran Zhang" userId="0b0a344fd4019ed0" providerId="LiveId" clId="{237AD63C-61A4-AB46-8C0B-35D9AB888B2C}" dt="2024-05-16T05:01:58.428" v="916"/>
          <ac:spMkLst>
            <pc:docMk/>
            <pc:sldMk cId="2828282831" sldId="397"/>
            <ac:spMk id="101" creationId="{ED781A2D-F116-0141-989F-FE6AB2A8690D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02" creationId="{FFC5B51E-47FD-BE43-A6D0-7C0AE1C6D3DF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04" creationId="{6E59E0A5-9213-394D-9759-8F9D41861899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05" creationId="{4CAB546A-D74C-244D-B95B-6FF8A1D007B3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06" creationId="{E0ED530B-6DC4-FB49-9F71-8F98B39B74FD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09" creationId="{55C5DC41-D732-9947-A207-5AFD449C98ED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10" creationId="{02B77AC7-E066-F04F-AABD-D3512A5DF6F2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11" creationId="{4F71A279-5316-9549-A3E1-813852171C72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12" creationId="{679B37EA-D945-4040-A9C9-0C94D808D415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13" creationId="{54A5A617-BBFA-1E4A-A5B0-77C606BB3DEA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114" creationId="{FBDFB3C1-EC60-6748-BDFF-9062DC963027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15" creationId="{64E7E6FF-15BB-D84C-990D-06FDF7A8E614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17" creationId="{11EA2356-56E8-1643-A8B4-B7B6FE58F1EC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19" creationId="{0F4C183E-AC8A-8E40-87D9-D416CE109789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22" creationId="{BAC4C911-E8DF-2043-B008-8A9D34A7EF8F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23" creationId="{BBBFCBFE-7BD2-1C45-86EE-60986BA8CB5B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24" creationId="{19334FFE-6E12-E144-AC87-8FAB10DEC531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26" creationId="{DF638E20-3748-074E-8D59-900769557B48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27" creationId="{68866E16-8EFB-BF40-9F12-4F65BD1CFBD6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28" creationId="{78D751AF-E718-BF4E-A815-EF14562EAE2C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29" creationId="{C7295422-3789-5144-8C7F-13DE0794F5C5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30" creationId="{D5BA9DBE-54F8-DE49-93FE-F8D8EC35006A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31" creationId="{0D89DE3C-2DB2-2644-9CC1-C435D46A98DE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32" creationId="{54697627-7EC9-8041-A5DD-E2E22C9DC108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33" creationId="{96E5BC7A-9475-9642-877A-F7EA20CC40F2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34" creationId="{407D6419-68AC-1C4E-9316-ABD5AAD49DD4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35" creationId="{92B68B4E-43F6-2A42-A8C0-280CE1E6787B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36" creationId="{927291C7-2F97-674A-AA7C-2085C1CC1D48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37" creationId="{D5D7A781-F6A0-B542-8764-375B640A0FA9}"/>
          </ac:spMkLst>
        </pc:spChg>
        <pc:spChg chg="add del">
          <ac:chgData name="Yiran Zhang" userId="0b0a344fd4019ed0" providerId="LiveId" clId="{237AD63C-61A4-AB46-8C0B-35D9AB888B2C}" dt="2024-05-16T05:02:30.051" v="926" actId="478"/>
          <ac:spMkLst>
            <pc:docMk/>
            <pc:sldMk cId="2828282831" sldId="397"/>
            <ac:spMk id="138" creationId="{35765261-C6EC-E14F-AEA3-C7D97CF2E61E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39" creationId="{1389BE24-C3D9-DF4C-9186-9ADBD0B171D0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0" creationId="{8075F374-1BD6-3046-8F8F-E6F53B7ED15E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1" creationId="{26D3FE9A-01D4-8843-9F43-633F7506B264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2" creationId="{213BE0FA-BDF4-574C-A20C-BD95E4875117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3" creationId="{5AD2103D-F4FE-FB4E-93FF-540AF57BFD94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4" creationId="{1C5ED8E4-EE52-EB41-9417-BFABDAA46F10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5" creationId="{7E42E565-D849-0E46-BD29-9D838C9E6B94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6" creationId="{78CF89D7-1EE1-B147-83CB-56B1FFD953E2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7" creationId="{5BD1717A-E7E4-DC47-A4AB-77C08397AA16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8" creationId="{5BECED85-4310-E04A-9450-D6A587AC7684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49" creationId="{B1BEED40-310E-1644-B78F-679887595135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50" creationId="{B2475128-008A-9644-B9C4-F777A21A8BE9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51" creationId="{557DF0CE-F58F-5A4B-8EC3-934DFC14B045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52" creationId="{BE840A64-7B91-B94D-9221-78CC67C4D88E}"/>
          </ac:spMkLst>
        </pc:spChg>
        <pc:spChg chg="mod">
          <ac:chgData name="Yiran Zhang" userId="0b0a344fd4019ed0" providerId="LiveId" clId="{237AD63C-61A4-AB46-8C0B-35D9AB888B2C}" dt="2024-05-16T05:02:09.709" v="918"/>
          <ac:spMkLst>
            <pc:docMk/>
            <pc:sldMk cId="2828282831" sldId="397"/>
            <ac:spMk id="153" creationId="{5F3C4EAC-54EC-FE4A-A0AE-76E82EDFA9AB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54" creationId="{F04E9568-B889-E541-AA29-3462D4DDBCDE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56" creationId="{4A59EC44-F653-7C45-BC4E-023052372CDF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57" creationId="{B6819FC0-F28C-B44A-A62E-3D3CF61BED66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58" creationId="{1F29262E-30E5-BB4D-B495-2BB6B0137CDA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61" creationId="{DF53B763-B49A-054D-9290-21526748003F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62" creationId="{6E9487AC-66FA-8948-960E-A05A22493EA6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63" creationId="{659DA4E0-A68A-ED4A-948F-B81BC1B62D26}"/>
          </ac:spMkLst>
        </pc:spChg>
        <pc:spChg chg="add del mod">
          <ac:chgData name="Yiran Zhang" userId="0b0a344fd4019ed0" providerId="LiveId" clId="{237AD63C-61A4-AB46-8C0B-35D9AB888B2C}" dt="2024-05-16T05:02:27.458" v="925"/>
          <ac:spMkLst>
            <pc:docMk/>
            <pc:sldMk cId="2828282831" sldId="397"/>
            <ac:spMk id="164" creationId="{6D238D54-5144-F648-AB5D-BD29490D207B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165" creationId="{8AB4AB35-0423-A44C-8437-CD6D3BB7E4D5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167" creationId="{16A831A5-995D-594E-86D1-50D9B5FFF5AE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169" creationId="{2CB3338D-E6A5-0745-B065-1662A068EFD4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172" creationId="{7EA5B355-9B09-ED4B-9AA2-EC6A82246C5A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173" creationId="{0D2AB1D3-D94F-9F49-8CC5-8C0976870372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174" creationId="{72F83D54-A03D-CD42-AE5B-8DDFB46E8C96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76" creationId="{34A8779E-6568-B64E-87A7-9F11EBCCCB48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77" creationId="{E5FF3456-A46D-BA4C-9F37-E7C19C97F1FE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78" creationId="{027B6EFF-EEB7-E34A-9671-1F2124FD6B1A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79" creationId="{8F39548E-B728-584D-B324-9FF1FBC6DAB9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0" creationId="{C4446052-A172-3041-B510-C40536EE31A5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1" creationId="{FD398523-9448-9C4E-9713-8DC1FF8F3BA8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2" creationId="{7F555893-9C0A-AF46-9E78-07BC5333C05A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3" creationId="{AFF3DF94-DD7B-164E-BB97-6C14F7607190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4" creationId="{919DD3B9-4EA8-9A43-A763-4A71C8863DFF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5" creationId="{12AE6C58-BB27-F247-860B-26C6890DCDBA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6" creationId="{4D6797FE-47C2-4347-BECD-4972DFD15E43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7" creationId="{0BE0EACE-D9F7-C846-A286-DC69F8013FDE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8" creationId="{CB1E37F4-AFB2-4E4A-8D7B-35EDB686132E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89" creationId="{9953B9D9-7989-EF49-A4DA-F803E4C957BE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0" creationId="{0B17A9E1-15B3-A648-A1F4-1603C1B1A791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1" creationId="{009696D8-6033-9444-9B95-4B0C07B40B5A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2" creationId="{F7581AF1-6949-6B4B-B3C8-9A73E96B5C51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3" creationId="{FB241162-378F-9F47-A2A4-355A7C733A17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4" creationId="{A110696D-F078-6945-A0AE-E7364219C561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5" creationId="{96C70433-5A53-3944-A832-DC16D0037501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6" creationId="{BB40645A-1DBA-C74A-89D6-FC2698F62442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7" creationId="{34C27D56-148F-8F4C-965F-FC3BE5A56C61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8" creationId="{88E56C35-771A-6040-9ECD-D616C536A85F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199" creationId="{539C6233-AB8B-434F-AFE7-F68020416220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200" creationId="{E46704AA-89F8-DA41-A688-426F9BB968BD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201" creationId="{72A0746E-D143-8C49-9864-100EB2A087EC}"/>
          </ac:spMkLst>
        </pc:spChg>
        <pc:spChg chg="mod">
          <ac:chgData name="Yiran Zhang" userId="0b0a344fd4019ed0" providerId="LiveId" clId="{237AD63C-61A4-AB46-8C0B-35D9AB888B2C}" dt="2024-05-16T05:02:42.701" v="928"/>
          <ac:spMkLst>
            <pc:docMk/>
            <pc:sldMk cId="2828282831" sldId="397"/>
            <ac:spMk id="202" creationId="{6ACFDCF5-EDA1-5047-85AE-EE20C3D268D4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203" creationId="{A5031E90-A672-634D-97CF-CAB0CDA180DD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205" creationId="{8C564C65-7692-6E43-868C-1635465D513A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206" creationId="{D5F1808D-6F16-3D4F-A633-52754F6EF37E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207" creationId="{8B3DE85A-D037-6245-8CE9-ACD2A4FB5CE7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210" creationId="{E975EC42-869C-D54F-AE1E-009BA6E296AA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211" creationId="{5AC5A67B-3625-B544-AAC6-3000B90A4ACE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212" creationId="{1F086459-8456-C549-BFBD-A9573C7A686B}"/>
          </ac:spMkLst>
        </pc:spChg>
        <pc:spChg chg="add del mod">
          <ac:chgData name="Yiran Zhang" userId="0b0a344fd4019ed0" providerId="LiveId" clId="{237AD63C-61A4-AB46-8C0B-35D9AB888B2C}" dt="2024-05-16T05:03:42.746" v="937" actId="478"/>
          <ac:spMkLst>
            <pc:docMk/>
            <pc:sldMk cId="2828282831" sldId="397"/>
            <ac:spMk id="213" creationId="{46E35600-7709-454F-A4F8-2BB99B78B117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14" creationId="{BF1D50E2-9182-0244-9471-24751CEC76E1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16" creationId="{E6ABA298-3721-DB4F-B36B-B180447C33A8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18" creationId="{11FC1280-69AD-7140-B296-BC3820D395BE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21" creationId="{64F6532F-A8BF-AB48-A267-947B1D6DE414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22" creationId="{83471A34-2D23-6D4F-9C15-7BFE54C50B08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23" creationId="{94E45AE5-093B-BA4A-9F75-9E2CED39FD2B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25" creationId="{F621E34D-89F8-3F47-9B9B-5D7BD2E5F4CB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26" creationId="{6BB99B3A-94AE-9246-A0EA-D2462F9F2816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27" creationId="{7082AA92-F24A-2046-B358-0341CF4CD4F2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28" creationId="{3FFDE9FF-0C6F-DF4A-A0AA-E385BE5C5318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29" creationId="{1E269273-325F-4249-A2BB-CB84BE03F3FF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0" creationId="{C7531A5B-26C7-A944-9C1B-3ADFD0B81348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1" creationId="{39638159-79BB-B643-825A-FD8CB309301C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2" creationId="{7B9622F3-1520-6248-A3E9-6A07F6E8C4AC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3" creationId="{E1DFDB63-71DB-2A43-8713-B07B9FAA30D7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4" creationId="{ECC28BBE-7777-154A-BDFB-4C9B3DC767E3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5" creationId="{EF128592-168F-2E4D-97AC-93357C6B0A8E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6" creationId="{F10B7E9A-77D6-754B-AAA6-D265733A118B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7" creationId="{819371C2-33AE-1647-9F01-5CDB171EFE0B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8" creationId="{C6C26D0F-2A68-A34A-87D4-6694909BB161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39" creationId="{AE9F9ED4-B4F2-7E4F-B778-1429C534538E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0" creationId="{F583FED5-3126-BF46-9B74-B69BACA2B4EE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1" creationId="{3E68A6FD-C8CB-314F-95B1-6515A905AFB8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2" creationId="{92102A10-A273-934A-83AA-4294A4195C83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3" creationId="{0456B803-EDAE-0347-AF50-D461A79DF031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4" creationId="{C3344367-FF6B-AB48-A543-6237F2DA7765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5" creationId="{385E438A-201E-0244-9A30-1C8DD59A2125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6" creationId="{82E26C59-FF30-BC4B-9EAF-87209F6D65E7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7" creationId="{9C68F2F5-A4D8-934B-AA77-41005FDC827F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8" creationId="{9D9AABC1-2EBA-F04B-861E-5ECB7A17C4A5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49" creationId="{0C01245D-1AEC-7D45-AE1B-31A554A1B81D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50" creationId="{28B3C827-D3D5-C040-AACA-A09D65230E77}"/>
          </ac:spMkLst>
        </pc:spChg>
        <pc:spChg chg="mod">
          <ac:chgData name="Yiran Zhang" userId="0b0a344fd4019ed0" providerId="LiveId" clId="{237AD63C-61A4-AB46-8C0B-35D9AB888B2C}" dt="2024-05-16T05:03:43.563" v="938"/>
          <ac:spMkLst>
            <pc:docMk/>
            <pc:sldMk cId="2828282831" sldId="397"/>
            <ac:spMk id="251" creationId="{36A0953F-71A0-F740-8A2D-506CDDDDA05A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52" creationId="{07E8E831-C180-574C-954D-13EF670C2965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54" creationId="{371D5E42-695A-744F-B674-479FE1D60CB3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55" creationId="{D924AC1C-E679-9543-87A2-4B07B90AA9D9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56" creationId="{C6B2FD2B-AE6C-E146-B1DB-59E39E7AED99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59" creationId="{535880CF-3931-EE48-82A2-8CDCFA327A49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60" creationId="{638A365C-DFC6-BC4B-ADF7-21D526EF5DEA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61" creationId="{09149985-0A0F-7247-B79D-809F64869E1D}"/>
          </ac:spMkLst>
        </pc:spChg>
        <pc:spChg chg="add del mod">
          <ac:chgData name="Yiran Zhang" userId="0b0a344fd4019ed0" providerId="LiveId" clId="{237AD63C-61A4-AB46-8C0B-35D9AB888B2C}" dt="2024-05-16T12:33:55.818" v="4040" actId="478"/>
          <ac:spMkLst>
            <pc:docMk/>
            <pc:sldMk cId="2828282831" sldId="397"/>
            <ac:spMk id="262" creationId="{7F376640-AB46-E14F-A1DC-40CDDE264E24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263" creationId="{672A2D4A-0062-EB44-B4B2-57387BAE6525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265" creationId="{91FDAC64-CFB3-1548-9F32-AECCE7A2B5DA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267" creationId="{02584DFA-C045-6341-B622-5134223EC62C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270" creationId="{CB8BFD64-AA79-B140-A652-6C6B21B3CE21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271" creationId="{ED0241D9-F7DE-2C4D-9F99-AA4D7AAE62F1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272" creationId="{94DF609B-88C9-5E47-9AD3-8F048DBA87CA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74" creationId="{71E7E031-24A6-764E-A28D-DF10D773D3F4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75" creationId="{999A795A-52B6-544D-B3C0-06D9E478DFD7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76" creationId="{991D6AF8-5945-F946-956E-CDC6E255B65E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77" creationId="{642567EE-1F78-E04D-99C1-24CA0947DF62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78" creationId="{BEAD4F53-B588-8A43-A69B-6DE5A63A2599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79" creationId="{5612E2A9-7C38-2845-B51A-A8FFF8C7DFE9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0" creationId="{14029AC3-0A7A-FC48-9402-1C67BD21B6C8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1" creationId="{65AA3424-6149-C74B-9AB1-E32DC1B9FF56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2" creationId="{28D254BF-220F-364D-809E-1C5683EA33C4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3" creationId="{74548C77-BC46-244F-9CC5-AC03E7CD0936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4" creationId="{609B4B10-336E-B740-866A-EE130A7504A8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5" creationId="{1D226EAE-7E7C-954E-9169-19FD967038A7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6" creationId="{DAC7E079-93FF-504E-AC53-D1E7F8F64300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7" creationId="{E09C47F4-9F20-BA44-8E19-15B4D04838E7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8" creationId="{D9FF3C33-179F-854D-A2DC-F9ACC600458B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89" creationId="{DD882C7B-B989-804E-B052-5809724D8A3F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0" creationId="{A4AE81D6-2D6A-D04C-8B8E-944AD2BB09A7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1" creationId="{25903F2F-F75A-814B-8ABD-E82626605669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2" creationId="{33464F6D-E93D-C443-B23B-13D427E377B0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3" creationId="{AC8BF94B-9F07-D445-A6A4-8AEBD56C93D9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4" creationId="{1A142EEC-6127-474B-9538-AB87FCCDB572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5" creationId="{35E9878B-D3EB-4B49-BCDF-FF81E7618592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6" creationId="{C734D87A-1CDE-8E4F-AD22-DC0603E419F9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7" creationId="{6F615430-61BD-F248-B21B-E5B166D1E946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8" creationId="{36A249B6-C6EF-EA40-B155-F539729EF1AF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299" creationId="{C86731D7-7297-274B-9787-DFA9EC7B13A7}"/>
          </ac:spMkLst>
        </pc:spChg>
        <pc:spChg chg="mod">
          <ac:chgData name="Yiran Zhang" userId="0b0a344fd4019ed0" providerId="LiveId" clId="{237AD63C-61A4-AB46-8C0B-35D9AB888B2C}" dt="2024-05-16T12:34:02.306" v="4041"/>
          <ac:spMkLst>
            <pc:docMk/>
            <pc:sldMk cId="2828282831" sldId="397"/>
            <ac:spMk id="300" creationId="{F0382354-2E82-8A44-AE79-428B0EB97861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301" creationId="{C0FC0111-85C1-C340-A946-5F10B99335B4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303" creationId="{0F04DA5F-555E-A441-9191-78B19DC18CC7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304" creationId="{2763AF13-97DD-6F4A-90E1-87F1D2DDE201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305" creationId="{388DCC7D-91BC-0D4B-8C24-E544D2AC63A0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308" creationId="{A1F29FF3-DFB9-C746-8733-0FD4428C995F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309" creationId="{CA2CFDEB-BFFE-4340-BAF7-F10DEF543D4D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310" creationId="{27AF6839-54CB-B943-8547-6757BF63CC2A}"/>
          </ac:spMkLst>
        </pc:spChg>
        <pc:spChg chg="add mod">
          <ac:chgData name="Yiran Zhang" userId="0b0a344fd4019ed0" providerId="LiveId" clId="{237AD63C-61A4-AB46-8C0B-35D9AB888B2C}" dt="2024-05-16T12:57:32.471" v="4379" actId="1038"/>
          <ac:spMkLst>
            <pc:docMk/>
            <pc:sldMk cId="2828282831" sldId="397"/>
            <ac:spMk id="311" creationId="{849E3CE0-635F-1B48-AF9F-B910A0C8C678}"/>
          </ac:spMkLst>
        </pc:spChg>
        <pc:grpChg chg="del">
          <ac:chgData name="Yiran Zhang" userId="0b0a344fd4019ed0" providerId="LiveId" clId="{237AD63C-61A4-AB46-8C0B-35D9AB888B2C}" dt="2024-05-16T05:01:57.414" v="915" actId="478"/>
          <ac:grpSpMkLst>
            <pc:docMk/>
            <pc:sldMk cId="2828282831" sldId="397"/>
            <ac:grpSpMk id="14" creationId="{00000000-0000-0000-0000-000000000000}"/>
          </ac:grpSpMkLst>
        </pc:grpChg>
        <pc:grpChg chg="add mod">
          <ac:chgData name="Yiran Zhang" userId="0b0a344fd4019ed0" providerId="LiveId" clId="{237AD63C-61A4-AB46-8C0B-35D9AB888B2C}" dt="2024-05-16T12:57:32.471" v="4379" actId="1038"/>
          <ac:grpSpMkLst>
            <pc:docMk/>
            <pc:sldMk cId="2828282831" sldId="397"/>
            <ac:grpSpMk id="65" creationId="{3D643EE2-2F48-DE48-AC91-45407A01D9C3}"/>
          </ac:grpSpMkLst>
        </pc:grpChg>
        <pc:grpChg chg="add del mod">
          <ac:chgData name="Yiran Zhang" userId="0b0a344fd4019ed0" providerId="LiveId" clId="{237AD63C-61A4-AB46-8C0B-35D9AB888B2C}" dt="2024-05-16T05:02:27.458" v="925"/>
          <ac:grpSpMkLst>
            <pc:docMk/>
            <pc:sldMk cId="2828282831" sldId="397"/>
            <ac:grpSpMk id="125" creationId="{12B7D64A-A532-3C4C-942D-1DEDAD0A82B5}"/>
          </ac:grpSpMkLst>
        </pc:grpChg>
        <pc:grpChg chg="add del mod">
          <ac:chgData name="Yiran Zhang" userId="0b0a344fd4019ed0" providerId="LiveId" clId="{237AD63C-61A4-AB46-8C0B-35D9AB888B2C}" dt="2024-05-16T05:03:42.746" v="937" actId="478"/>
          <ac:grpSpMkLst>
            <pc:docMk/>
            <pc:sldMk cId="2828282831" sldId="397"/>
            <ac:grpSpMk id="175" creationId="{210482C4-4DAC-4C41-ADB0-59B72B116B09}"/>
          </ac:grpSpMkLst>
        </pc:grpChg>
        <pc:grpChg chg="add del mod">
          <ac:chgData name="Yiran Zhang" userId="0b0a344fd4019ed0" providerId="LiveId" clId="{237AD63C-61A4-AB46-8C0B-35D9AB888B2C}" dt="2024-05-16T12:33:55.818" v="4040" actId="478"/>
          <ac:grpSpMkLst>
            <pc:docMk/>
            <pc:sldMk cId="2828282831" sldId="397"/>
            <ac:grpSpMk id="224" creationId="{8670547D-2BF3-4B42-9751-BB4EEED9A548}"/>
          </ac:grpSpMkLst>
        </pc:grpChg>
        <pc:grpChg chg="add mod">
          <ac:chgData name="Yiran Zhang" userId="0b0a344fd4019ed0" providerId="LiveId" clId="{237AD63C-61A4-AB46-8C0B-35D9AB888B2C}" dt="2024-05-16T12:57:32.471" v="4379" actId="1038"/>
          <ac:grpSpMkLst>
            <pc:docMk/>
            <pc:sldMk cId="2828282831" sldId="397"/>
            <ac:grpSpMk id="273" creationId="{7D4839F6-5FF2-FC4F-9651-630BB0E1FF66}"/>
          </ac:grpSpMkLst>
        </pc:grpChg>
        <pc:picChg chg="del">
          <ac:chgData name="Yiran Zhang" userId="0b0a344fd4019ed0" providerId="LiveId" clId="{237AD63C-61A4-AB46-8C0B-35D9AB888B2C}" dt="2024-05-16T05:01:57.414" v="915" actId="478"/>
          <ac:picMkLst>
            <pc:docMk/>
            <pc:sldMk cId="2828282831" sldId="397"/>
            <ac:picMk id="9" creationId="{00000000-0000-0000-0000-000000000000}"/>
          </ac:picMkLst>
        </pc:picChg>
        <pc:picChg chg="del">
          <ac:chgData name="Yiran Zhang" userId="0b0a344fd4019ed0" providerId="LiveId" clId="{237AD63C-61A4-AB46-8C0B-35D9AB888B2C}" dt="2024-05-16T05:01:57.414" v="915" actId="478"/>
          <ac:picMkLst>
            <pc:docMk/>
            <pc:sldMk cId="2828282831" sldId="397"/>
            <ac:picMk id="10" creationId="{00000000-0000-0000-0000-000000000000}"/>
          </ac:picMkLst>
        </pc:picChg>
        <pc:picChg chg="add mod">
          <ac:chgData name="Yiran Zhang" userId="0b0a344fd4019ed0" providerId="LiveId" clId="{237AD63C-61A4-AB46-8C0B-35D9AB888B2C}" dt="2024-05-16T12:57:32.471" v="4379" actId="1038"/>
          <ac:picMkLst>
            <pc:docMk/>
            <pc:sldMk cId="2828282831" sldId="397"/>
            <ac:picMk id="60" creationId="{A827AEA8-86C0-7A43-BBFC-8FAFE70AFF38}"/>
          </ac:picMkLst>
        </pc:picChg>
        <pc:picChg chg="add mod">
          <ac:chgData name="Yiran Zhang" userId="0b0a344fd4019ed0" providerId="LiveId" clId="{237AD63C-61A4-AB46-8C0B-35D9AB888B2C}" dt="2024-05-16T12:57:32.471" v="4379" actId="1038"/>
          <ac:picMkLst>
            <pc:docMk/>
            <pc:sldMk cId="2828282831" sldId="397"/>
            <ac:picMk id="61" creationId="{35B6F007-06FD-FE48-B813-ADD020503C45}"/>
          </ac:picMkLst>
        </pc:picChg>
        <pc:picChg chg="del">
          <ac:chgData name="Yiran Zhang" userId="0b0a344fd4019ed0" providerId="LiveId" clId="{237AD63C-61A4-AB46-8C0B-35D9AB888B2C}" dt="2024-05-16T05:01:57.414" v="915" actId="478"/>
          <ac:picMkLst>
            <pc:docMk/>
            <pc:sldMk cId="2828282831" sldId="397"/>
            <ac:picMk id="73" creationId="{00000000-0000-0000-0000-000000000000}"/>
          </ac:picMkLst>
        </pc:picChg>
        <pc:picChg chg="del">
          <ac:chgData name="Yiran Zhang" userId="0b0a344fd4019ed0" providerId="LiveId" clId="{237AD63C-61A4-AB46-8C0B-35D9AB888B2C}" dt="2024-05-16T05:01:57.414" v="915" actId="478"/>
          <ac:picMkLst>
            <pc:docMk/>
            <pc:sldMk cId="2828282831" sldId="397"/>
            <ac:picMk id="80" creationId="{00000000-0000-0000-0000-000000000000}"/>
          </ac:picMkLst>
        </pc:picChg>
        <pc:picChg chg="add mod">
          <ac:chgData name="Yiran Zhang" userId="0b0a344fd4019ed0" providerId="LiveId" clId="{237AD63C-61A4-AB46-8C0B-35D9AB888B2C}" dt="2024-05-16T12:57:32.471" v="4379" actId="1038"/>
          <ac:picMkLst>
            <pc:docMk/>
            <pc:sldMk cId="2828282831" sldId="397"/>
            <ac:picMk id="103" creationId="{679E40E6-B5C9-5B46-89CD-57BD230A4077}"/>
          </ac:picMkLst>
        </pc:picChg>
        <pc:picChg chg="add mod">
          <ac:chgData name="Yiran Zhang" userId="0b0a344fd4019ed0" providerId="LiveId" clId="{237AD63C-61A4-AB46-8C0B-35D9AB888B2C}" dt="2024-05-16T12:57:32.471" v="4379" actId="1038"/>
          <ac:picMkLst>
            <pc:docMk/>
            <pc:sldMk cId="2828282831" sldId="397"/>
            <ac:picMk id="107" creationId="{0EE330DF-551E-9549-8EA6-834B47435894}"/>
          </ac:picMkLst>
        </pc:picChg>
        <pc:picChg chg="add del mod">
          <ac:chgData name="Yiran Zhang" userId="0b0a344fd4019ed0" providerId="LiveId" clId="{237AD63C-61A4-AB46-8C0B-35D9AB888B2C}" dt="2024-05-16T05:02:27.458" v="925"/>
          <ac:picMkLst>
            <pc:docMk/>
            <pc:sldMk cId="2828282831" sldId="397"/>
            <ac:picMk id="120" creationId="{A7AC808D-A853-1C43-920A-0049468A3341}"/>
          </ac:picMkLst>
        </pc:picChg>
        <pc:picChg chg="add del mod">
          <ac:chgData name="Yiran Zhang" userId="0b0a344fd4019ed0" providerId="LiveId" clId="{237AD63C-61A4-AB46-8C0B-35D9AB888B2C}" dt="2024-05-16T05:02:27.458" v="925"/>
          <ac:picMkLst>
            <pc:docMk/>
            <pc:sldMk cId="2828282831" sldId="397"/>
            <ac:picMk id="121" creationId="{FB91B372-C7E6-F943-8339-6B1884B6A995}"/>
          </ac:picMkLst>
        </pc:picChg>
        <pc:picChg chg="add del mod">
          <ac:chgData name="Yiran Zhang" userId="0b0a344fd4019ed0" providerId="LiveId" clId="{237AD63C-61A4-AB46-8C0B-35D9AB888B2C}" dt="2024-05-16T05:02:27.458" v="925"/>
          <ac:picMkLst>
            <pc:docMk/>
            <pc:sldMk cId="2828282831" sldId="397"/>
            <ac:picMk id="155" creationId="{ECBDE5C3-732A-3F42-8CBA-600ECB426CBC}"/>
          </ac:picMkLst>
        </pc:picChg>
        <pc:picChg chg="add del mod">
          <ac:chgData name="Yiran Zhang" userId="0b0a344fd4019ed0" providerId="LiveId" clId="{237AD63C-61A4-AB46-8C0B-35D9AB888B2C}" dt="2024-05-16T05:02:27.458" v="925"/>
          <ac:picMkLst>
            <pc:docMk/>
            <pc:sldMk cId="2828282831" sldId="397"/>
            <ac:picMk id="159" creationId="{2DF4F3F3-1598-3C48-B515-76A7C7D7D1A8}"/>
          </ac:picMkLst>
        </pc:picChg>
        <pc:picChg chg="add del mod">
          <ac:chgData name="Yiran Zhang" userId="0b0a344fd4019ed0" providerId="LiveId" clId="{237AD63C-61A4-AB46-8C0B-35D9AB888B2C}" dt="2024-05-16T05:03:42.746" v="937" actId="478"/>
          <ac:picMkLst>
            <pc:docMk/>
            <pc:sldMk cId="2828282831" sldId="397"/>
            <ac:picMk id="170" creationId="{2FDF14C1-738B-EA42-870F-41F6255BA2DC}"/>
          </ac:picMkLst>
        </pc:picChg>
        <pc:picChg chg="add del mod">
          <ac:chgData name="Yiran Zhang" userId="0b0a344fd4019ed0" providerId="LiveId" clId="{237AD63C-61A4-AB46-8C0B-35D9AB888B2C}" dt="2024-05-16T05:03:42.746" v="937" actId="478"/>
          <ac:picMkLst>
            <pc:docMk/>
            <pc:sldMk cId="2828282831" sldId="397"/>
            <ac:picMk id="171" creationId="{02686F6C-6FD9-B54F-93AD-001CB562ED24}"/>
          </ac:picMkLst>
        </pc:picChg>
        <pc:picChg chg="add del mod">
          <ac:chgData name="Yiran Zhang" userId="0b0a344fd4019ed0" providerId="LiveId" clId="{237AD63C-61A4-AB46-8C0B-35D9AB888B2C}" dt="2024-05-16T05:03:42.746" v="937" actId="478"/>
          <ac:picMkLst>
            <pc:docMk/>
            <pc:sldMk cId="2828282831" sldId="397"/>
            <ac:picMk id="204" creationId="{411F9A92-AA8D-8945-8021-2908572A6481}"/>
          </ac:picMkLst>
        </pc:picChg>
        <pc:picChg chg="add del mod">
          <ac:chgData name="Yiran Zhang" userId="0b0a344fd4019ed0" providerId="LiveId" clId="{237AD63C-61A4-AB46-8C0B-35D9AB888B2C}" dt="2024-05-16T05:03:42.746" v="937" actId="478"/>
          <ac:picMkLst>
            <pc:docMk/>
            <pc:sldMk cId="2828282831" sldId="397"/>
            <ac:picMk id="208" creationId="{28A23D1D-4856-854C-9620-55F352D83AC7}"/>
          </ac:picMkLst>
        </pc:picChg>
        <pc:picChg chg="add del mod">
          <ac:chgData name="Yiran Zhang" userId="0b0a344fd4019ed0" providerId="LiveId" clId="{237AD63C-61A4-AB46-8C0B-35D9AB888B2C}" dt="2024-05-16T12:33:55.818" v="4040" actId="478"/>
          <ac:picMkLst>
            <pc:docMk/>
            <pc:sldMk cId="2828282831" sldId="397"/>
            <ac:picMk id="219" creationId="{8DC8923D-7373-F44A-AC6E-80B52D1D7B45}"/>
          </ac:picMkLst>
        </pc:picChg>
        <pc:picChg chg="add del mod">
          <ac:chgData name="Yiran Zhang" userId="0b0a344fd4019ed0" providerId="LiveId" clId="{237AD63C-61A4-AB46-8C0B-35D9AB888B2C}" dt="2024-05-16T12:33:55.818" v="4040" actId="478"/>
          <ac:picMkLst>
            <pc:docMk/>
            <pc:sldMk cId="2828282831" sldId="397"/>
            <ac:picMk id="220" creationId="{739348A8-1DFD-F94F-84D4-F3E8885C05F2}"/>
          </ac:picMkLst>
        </pc:picChg>
        <pc:picChg chg="add del mod">
          <ac:chgData name="Yiran Zhang" userId="0b0a344fd4019ed0" providerId="LiveId" clId="{237AD63C-61A4-AB46-8C0B-35D9AB888B2C}" dt="2024-05-16T12:33:55.818" v="4040" actId="478"/>
          <ac:picMkLst>
            <pc:docMk/>
            <pc:sldMk cId="2828282831" sldId="397"/>
            <ac:picMk id="253" creationId="{8A2AAA66-FFE7-3F46-A9E3-99EDFB3A9241}"/>
          </ac:picMkLst>
        </pc:picChg>
        <pc:picChg chg="add del mod">
          <ac:chgData name="Yiran Zhang" userId="0b0a344fd4019ed0" providerId="LiveId" clId="{237AD63C-61A4-AB46-8C0B-35D9AB888B2C}" dt="2024-05-16T12:33:55.818" v="4040" actId="478"/>
          <ac:picMkLst>
            <pc:docMk/>
            <pc:sldMk cId="2828282831" sldId="397"/>
            <ac:picMk id="257" creationId="{790D372E-EF03-2C4F-9F0A-B95316818133}"/>
          </ac:picMkLst>
        </pc:picChg>
        <pc:picChg chg="add mod">
          <ac:chgData name="Yiran Zhang" userId="0b0a344fd4019ed0" providerId="LiveId" clId="{237AD63C-61A4-AB46-8C0B-35D9AB888B2C}" dt="2024-05-16T12:57:32.471" v="4379" actId="1038"/>
          <ac:picMkLst>
            <pc:docMk/>
            <pc:sldMk cId="2828282831" sldId="397"/>
            <ac:picMk id="268" creationId="{5F9282E5-8801-FA40-8AFF-6EADACB9297E}"/>
          </ac:picMkLst>
        </pc:picChg>
        <pc:picChg chg="add mod">
          <ac:chgData name="Yiran Zhang" userId="0b0a344fd4019ed0" providerId="LiveId" clId="{237AD63C-61A4-AB46-8C0B-35D9AB888B2C}" dt="2024-05-16T12:57:32.471" v="4379" actId="1038"/>
          <ac:picMkLst>
            <pc:docMk/>
            <pc:sldMk cId="2828282831" sldId="397"/>
            <ac:picMk id="269" creationId="{12619AB8-5402-A94E-B69F-D9C29B39A048}"/>
          </ac:picMkLst>
        </pc:picChg>
        <pc:picChg chg="add mod">
          <ac:chgData name="Yiran Zhang" userId="0b0a344fd4019ed0" providerId="LiveId" clId="{237AD63C-61A4-AB46-8C0B-35D9AB888B2C}" dt="2024-05-16T12:57:32.471" v="4379" actId="1038"/>
          <ac:picMkLst>
            <pc:docMk/>
            <pc:sldMk cId="2828282831" sldId="397"/>
            <ac:picMk id="302" creationId="{F63D4F14-1353-1441-ADD1-462CBD6818E7}"/>
          </ac:picMkLst>
        </pc:picChg>
        <pc:picChg chg="add mod">
          <ac:chgData name="Yiran Zhang" userId="0b0a344fd4019ed0" providerId="LiveId" clId="{237AD63C-61A4-AB46-8C0B-35D9AB888B2C}" dt="2024-05-16T12:57:32.471" v="4379" actId="1038"/>
          <ac:picMkLst>
            <pc:docMk/>
            <pc:sldMk cId="2828282831" sldId="397"/>
            <ac:picMk id="306" creationId="{171DB872-760E-CD4F-8610-52ED8B7FDFB2}"/>
          </ac:picMkLst>
        </pc:picChg>
        <pc:cxnChg chg="del">
          <ac:chgData name="Yiran Zhang" userId="0b0a344fd4019ed0" providerId="LiveId" clId="{237AD63C-61A4-AB46-8C0B-35D9AB888B2C}" dt="2024-05-16T05:01:57.414" v="915" actId="478"/>
          <ac:cxnSpMkLst>
            <pc:docMk/>
            <pc:sldMk cId="2828282831" sldId="397"/>
            <ac:cxnSpMk id="5" creationId="{00000000-0000-0000-0000-000000000000}"/>
          </ac:cxnSpMkLst>
        </pc:cxnChg>
        <pc:cxnChg chg="del">
          <ac:chgData name="Yiran Zhang" userId="0b0a344fd4019ed0" providerId="LiveId" clId="{237AD63C-61A4-AB46-8C0B-35D9AB888B2C}" dt="2024-05-16T05:01:57.414" v="915" actId="478"/>
          <ac:cxnSpMkLst>
            <pc:docMk/>
            <pc:sldMk cId="2828282831" sldId="397"/>
            <ac:cxnSpMk id="7" creationId="{00000000-0000-0000-0000-000000000000}"/>
          </ac:cxnSpMkLst>
        </pc:cxnChg>
        <pc:cxnChg chg="add mod">
          <ac:chgData name="Yiran Zhang" userId="0b0a344fd4019ed0" providerId="LiveId" clId="{237AD63C-61A4-AB46-8C0B-35D9AB888B2C}" dt="2024-05-16T12:57:32.471" v="4379" actId="1038"/>
          <ac:cxnSpMkLst>
            <pc:docMk/>
            <pc:sldMk cId="2828282831" sldId="397"/>
            <ac:cxnSpMk id="56" creationId="{177BD731-A232-5146-8BE7-ABB7DA7E7B8E}"/>
          </ac:cxnSpMkLst>
        </pc:cxnChg>
        <pc:cxnChg chg="add mod">
          <ac:chgData name="Yiran Zhang" userId="0b0a344fd4019ed0" providerId="LiveId" clId="{237AD63C-61A4-AB46-8C0B-35D9AB888B2C}" dt="2024-05-16T12:57:32.471" v="4379" actId="1038"/>
          <ac:cxnSpMkLst>
            <pc:docMk/>
            <pc:sldMk cId="2828282831" sldId="397"/>
            <ac:cxnSpMk id="58" creationId="{8039D6FD-E0C3-A049-A60B-A4C8A27FF3BA}"/>
          </ac:cxnSpMkLst>
        </pc:cxnChg>
        <pc:cxnChg chg="del mod">
          <ac:chgData name="Yiran Zhang" userId="0b0a344fd4019ed0" providerId="LiveId" clId="{237AD63C-61A4-AB46-8C0B-35D9AB888B2C}" dt="2024-05-16T05:01:57.414" v="915" actId="478"/>
          <ac:cxnSpMkLst>
            <pc:docMk/>
            <pc:sldMk cId="2828282831" sldId="397"/>
            <ac:cxnSpMk id="83" creationId="{00000000-0000-0000-0000-000000000000}"/>
          </ac:cxnSpMkLst>
        </pc:cxnChg>
        <pc:cxnChg chg="add mod">
          <ac:chgData name="Yiran Zhang" userId="0b0a344fd4019ed0" providerId="LiveId" clId="{237AD63C-61A4-AB46-8C0B-35D9AB888B2C}" dt="2024-05-16T12:57:32.471" v="4379" actId="1038"/>
          <ac:cxnSpMkLst>
            <pc:docMk/>
            <pc:sldMk cId="2828282831" sldId="397"/>
            <ac:cxnSpMk id="108" creationId="{8C9FBBF1-A490-3D4C-BCD1-1C0BA267726A}"/>
          </ac:cxnSpMkLst>
        </pc:cxnChg>
        <pc:cxnChg chg="add del mod">
          <ac:chgData name="Yiran Zhang" userId="0b0a344fd4019ed0" providerId="LiveId" clId="{237AD63C-61A4-AB46-8C0B-35D9AB888B2C}" dt="2024-05-16T05:02:27.458" v="925"/>
          <ac:cxnSpMkLst>
            <pc:docMk/>
            <pc:sldMk cId="2828282831" sldId="397"/>
            <ac:cxnSpMk id="116" creationId="{B2680324-1CF8-B546-A42F-3C6B3EA74048}"/>
          </ac:cxnSpMkLst>
        </pc:cxnChg>
        <pc:cxnChg chg="add del mod">
          <ac:chgData name="Yiran Zhang" userId="0b0a344fd4019ed0" providerId="LiveId" clId="{237AD63C-61A4-AB46-8C0B-35D9AB888B2C}" dt="2024-05-16T05:02:27.458" v="925"/>
          <ac:cxnSpMkLst>
            <pc:docMk/>
            <pc:sldMk cId="2828282831" sldId="397"/>
            <ac:cxnSpMk id="118" creationId="{65728FF0-2751-C846-92BE-0B46AE964ECC}"/>
          </ac:cxnSpMkLst>
        </pc:cxnChg>
        <pc:cxnChg chg="add del mod">
          <ac:chgData name="Yiran Zhang" userId="0b0a344fd4019ed0" providerId="LiveId" clId="{237AD63C-61A4-AB46-8C0B-35D9AB888B2C}" dt="2024-05-16T05:02:27.458" v="925"/>
          <ac:cxnSpMkLst>
            <pc:docMk/>
            <pc:sldMk cId="2828282831" sldId="397"/>
            <ac:cxnSpMk id="160" creationId="{74424770-EFA1-DF4F-B7DD-CB5669EFB70D}"/>
          </ac:cxnSpMkLst>
        </pc:cxnChg>
        <pc:cxnChg chg="add del mod">
          <ac:chgData name="Yiran Zhang" userId="0b0a344fd4019ed0" providerId="LiveId" clId="{237AD63C-61A4-AB46-8C0B-35D9AB888B2C}" dt="2024-05-16T05:03:42.746" v="937" actId="478"/>
          <ac:cxnSpMkLst>
            <pc:docMk/>
            <pc:sldMk cId="2828282831" sldId="397"/>
            <ac:cxnSpMk id="166" creationId="{2AD2D0D1-0245-F842-ABAC-3CB1F66D11A9}"/>
          </ac:cxnSpMkLst>
        </pc:cxnChg>
        <pc:cxnChg chg="add del mod">
          <ac:chgData name="Yiran Zhang" userId="0b0a344fd4019ed0" providerId="LiveId" clId="{237AD63C-61A4-AB46-8C0B-35D9AB888B2C}" dt="2024-05-16T05:03:42.746" v="937" actId="478"/>
          <ac:cxnSpMkLst>
            <pc:docMk/>
            <pc:sldMk cId="2828282831" sldId="397"/>
            <ac:cxnSpMk id="168" creationId="{A8DFFDB8-2F75-B44F-964D-97AF2EE7EC6E}"/>
          </ac:cxnSpMkLst>
        </pc:cxnChg>
        <pc:cxnChg chg="add del mod">
          <ac:chgData name="Yiran Zhang" userId="0b0a344fd4019ed0" providerId="LiveId" clId="{237AD63C-61A4-AB46-8C0B-35D9AB888B2C}" dt="2024-05-16T05:03:42.746" v="937" actId="478"/>
          <ac:cxnSpMkLst>
            <pc:docMk/>
            <pc:sldMk cId="2828282831" sldId="397"/>
            <ac:cxnSpMk id="209" creationId="{D6A08331-24B1-D042-ABD3-BFD13365A965}"/>
          </ac:cxnSpMkLst>
        </pc:cxnChg>
        <pc:cxnChg chg="add del mod">
          <ac:chgData name="Yiran Zhang" userId="0b0a344fd4019ed0" providerId="LiveId" clId="{237AD63C-61A4-AB46-8C0B-35D9AB888B2C}" dt="2024-05-16T12:33:55.818" v="4040" actId="478"/>
          <ac:cxnSpMkLst>
            <pc:docMk/>
            <pc:sldMk cId="2828282831" sldId="397"/>
            <ac:cxnSpMk id="215" creationId="{7C6E7611-69EE-934A-9E18-A99966A2453F}"/>
          </ac:cxnSpMkLst>
        </pc:cxnChg>
        <pc:cxnChg chg="add del mod">
          <ac:chgData name="Yiran Zhang" userId="0b0a344fd4019ed0" providerId="LiveId" clId="{237AD63C-61A4-AB46-8C0B-35D9AB888B2C}" dt="2024-05-16T12:33:55.818" v="4040" actId="478"/>
          <ac:cxnSpMkLst>
            <pc:docMk/>
            <pc:sldMk cId="2828282831" sldId="397"/>
            <ac:cxnSpMk id="217" creationId="{63E623AE-ACEB-8A47-BE45-EC3C7026E518}"/>
          </ac:cxnSpMkLst>
        </pc:cxnChg>
        <pc:cxnChg chg="add del mod">
          <ac:chgData name="Yiran Zhang" userId="0b0a344fd4019ed0" providerId="LiveId" clId="{237AD63C-61A4-AB46-8C0B-35D9AB888B2C}" dt="2024-05-16T12:33:55.818" v="4040" actId="478"/>
          <ac:cxnSpMkLst>
            <pc:docMk/>
            <pc:sldMk cId="2828282831" sldId="397"/>
            <ac:cxnSpMk id="258" creationId="{5CD47F60-A7C2-CC45-B918-D4290A98A26F}"/>
          </ac:cxnSpMkLst>
        </pc:cxnChg>
        <pc:cxnChg chg="add mod">
          <ac:chgData name="Yiran Zhang" userId="0b0a344fd4019ed0" providerId="LiveId" clId="{237AD63C-61A4-AB46-8C0B-35D9AB888B2C}" dt="2024-05-16T12:57:32.471" v="4379" actId="1038"/>
          <ac:cxnSpMkLst>
            <pc:docMk/>
            <pc:sldMk cId="2828282831" sldId="397"/>
            <ac:cxnSpMk id="264" creationId="{91D404A0-0A43-B846-BCC4-CA29E79551A6}"/>
          </ac:cxnSpMkLst>
        </pc:cxnChg>
        <pc:cxnChg chg="add mod">
          <ac:chgData name="Yiran Zhang" userId="0b0a344fd4019ed0" providerId="LiveId" clId="{237AD63C-61A4-AB46-8C0B-35D9AB888B2C}" dt="2024-05-16T12:57:32.471" v="4379" actId="1038"/>
          <ac:cxnSpMkLst>
            <pc:docMk/>
            <pc:sldMk cId="2828282831" sldId="397"/>
            <ac:cxnSpMk id="266" creationId="{2DCF47D9-EE82-CE4C-AC2D-47BBEA9EDBDD}"/>
          </ac:cxnSpMkLst>
        </pc:cxnChg>
        <pc:cxnChg chg="add mod">
          <ac:chgData name="Yiran Zhang" userId="0b0a344fd4019ed0" providerId="LiveId" clId="{237AD63C-61A4-AB46-8C0B-35D9AB888B2C}" dt="2024-05-16T12:57:32.471" v="4379" actId="1038"/>
          <ac:cxnSpMkLst>
            <pc:docMk/>
            <pc:sldMk cId="2828282831" sldId="397"/>
            <ac:cxnSpMk id="307" creationId="{18C0AC36-DB79-3945-A0BB-D2D2B760C4D0}"/>
          </ac:cxnSpMkLst>
        </pc:cxnChg>
      </pc:sldChg>
      <pc:sldChg chg="addSp delSp modSp add del mod ord">
        <pc:chgData name="Yiran Zhang" userId="0b0a344fd4019ed0" providerId="LiveId" clId="{237AD63C-61A4-AB46-8C0B-35D9AB888B2C}" dt="2024-05-16T13:36:14.510" v="5089" actId="2696"/>
        <pc:sldMkLst>
          <pc:docMk/>
          <pc:sldMk cId="888158522" sldId="398"/>
        </pc:sldMkLst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4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6" creationId="{00000000-0000-0000-0000-000000000000}"/>
          </ac:spMkLst>
        </pc:spChg>
        <pc:spChg chg="add mod">
          <ac:chgData name="Yiran Zhang" userId="0b0a344fd4019ed0" providerId="LiveId" clId="{237AD63C-61A4-AB46-8C0B-35D9AB888B2C}" dt="2024-05-16T13:34:01.652" v="4998"/>
          <ac:spMkLst>
            <pc:docMk/>
            <pc:sldMk cId="888158522" sldId="398"/>
            <ac:spMk id="7" creationId="{87F610AE-BE00-D743-BACF-1FFECE18467C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8" creationId="{00000000-0000-0000-0000-000000000000}"/>
          </ac:spMkLst>
        </pc:spChg>
        <pc:spChg chg="add mod">
          <ac:chgData name="Yiran Zhang" userId="0b0a344fd4019ed0" providerId="LiveId" clId="{237AD63C-61A4-AB46-8C0B-35D9AB888B2C}" dt="2024-05-16T13:34:01.652" v="4998"/>
          <ac:spMkLst>
            <pc:docMk/>
            <pc:sldMk cId="888158522" sldId="398"/>
            <ac:spMk id="8" creationId="{F94C2489-180B-574A-89BF-DF778327750F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11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12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13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42" creationId="{00000000-0000-0000-0000-000000000000}"/>
          </ac:spMkLst>
        </pc:spChg>
        <pc:spChg chg="mod">
          <ac:chgData name="Yiran Zhang" userId="0b0a344fd4019ed0" providerId="LiveId" clId="{237AD63C-61A4-AB46-8C0B-35D9AB888B2C}" dt="2024-05-16T13:11:44.200" v="4722" actId="207"/>
          <ac:spMkLst>
            <pc:docMk/>
            <pc:sldMk cId="888158522" sldId="398"/>
            <ac:spMk id="44" creationId="{7D5638B5-26A1-544B-BEA6-E6C40D148916}"/>
          </ac:spMkLst>
        </pc:spChg>
        <pc:spChg chg="add del mod">
          <ac:chgData name="Yiran Zhang" userId="0b0a344fd4019ed0" providerId="LiveId" clId="{237AD63C-61A4-AB46-8C0B-35D9AB888B2C}" dt="2024-05-16T11:37:05.325" v="3195" actId="478"/>
          <ac:spMkLst>
            <pc:docMk/>
            <pc:sldMk cId="888158522" sldId="398"/>
            <ac:spMk id="48" creationId="{32103A35-A984-F542-9B38-B89032003FBF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53" creationId="{123AB1DC-5884-0F4B-B019-E3D6DF2529C3}"/>
          </ac:spMkLst>
        </pc:spChg>
        <pc:spChg chg="del mod">
          <ac:chgData name="Yiran Zhang" userId="0b0a344fd4019ed0" providerId="LiveId" clId="{237AD63C-61A4-AB46-8C0B-35D9AB888B2C}" dt="2024-05-16T05:24:00.714" v="2407" actId="478"/>
          <ac:spMkLst>
            <pc:docMk/>
            <pc:sldMk cId="888158522" sldId="398"/>
            <ac:spMk id="55" creationId="{87E43EEF-B5EB-A240-A3B2-2AEFFA70DFB0}"/>
          </ac:spMkLst>
        </pc:spChg>
        <pc:spChg chg="add del mod">
          <ac:chgData name="Yiran Zhang" userId="0b0a344fd4019ed0" providerId="LiveId" clId="{237AD63C-61A4-AB46-8C0B-35D9AB888B2C}" dt="2024-05-16T11:41:11.260" v="3284" actId="478"/>
          <ac:spMkLst>
            <pc:docMk/>
            <pc:sldMk cId="888158522" sldId="398"/>
            <ac:spMk id="56" creationId="{D69CBA55-19FE-CF47-B405-2B2A4B841A48}"/>
          </ac:spMkLst>
        </pc:spChg>
        <pc:spChg chg="add del mod">
          <ac:chgData name="Yiran Zhang" userId="0b0a344fd4019ed0" providerId="LiveId" clId="{237AD63C-61A4-AB46-8C0B-35D9AB888B2C}" dt="2024-05-16T11:37:05.325" v="3195" actId="478"/>
          <ac:spMkLst>
            <pc:docMk/>
            <pc:sldMk cId="888158522" sldId="398"/>
            <ac:spMk id="57" creationId="{14808817-D3EE-AC45-BFCA-126341EE588F}"/>
          </ac:spMkLst>
        </pc:spChg>
        <pc:spChg chg="add del mod">
          <ac:chgData name="Yiran Zhang" userId="0b0a344fd4019ed0" providerId="LiveId" clId="{237AD63C-61A4-AB46-8C0B-35D9AB888B2C}" dt="2024-05-16T12:51:56.610" v="4114" actId="478"/>
          <ac:spMkLst>
            <pc:docMk/>
            <pc:sldMk cId="888158522" sldId="398"/>
            <ac:spMk id="59" creationId="{953C29D3-84FF-724F-91B2-2A2EDC66EAB4}"/>
          </ac:spMkLst>
        </pc:spChg>
        <pc:spChg chg="add del mod">
          <ac:chgData name="Yiran Zhang" userId="0b0a344fd4019ed0" providerId="LiveId" clId="{237AD63C-61A4-AB46-8C0B-35D9AB888B2C}" dt="2024-05-16T11:37:05.325" v="3195" actId="478"/>
          <ac:spMkLst>
            <pc:docMk/>
            <pc:sldMk cId="888158522" sldId="398"/>
            <ac:spMk id="68" creationId="{F681C686-8183-364A-8A47-EA4B9E9B5AC4}"/>
          </ac:spMkLst>
        </pc:spChg>
        <pc:spChg chg="add del mod">
          <ac:chgData name="Yiran Zhang" userId="0b0a344fd4019ed0" providerId="LiveId" clId="{237AD63C-61A4-AB46-8C0B-35D9AB888B2C}" dt="2024-05-16T11:37:36.042" v="3198" actId="478"/>
          <ac:spMkLst>
            <pc:docMk/>
            <pc:sldMk cId="888158522" sldId="398"/>
            <ac:spMk id="69" creationId="{AAEC825A-30A0-2C42-890C-79AE75AB922A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71" creationId="{0BDBB53B-B542-9247-B948-32E82B3C6E46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75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76" creationId="{00000000-0000-0000-0000-000000000000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77" creationId="{AD2A3974-5819-D645-A30C-64C0E5809F17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78" creationId="{62B8AF67-DB2B-BF41-A89A-65259159204F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79" creationId="{00000000-0000-0000-0000-000000000000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81" creationId="{F01917EA-3A57-8847-8425-51239B7568FB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82" creationId="{91C7E580-54B3-5046-98F6-CCF4A6788FB7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85" creationId="{EDA8AB2B-50D6-484E-82A2-F66338DAE00C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86" creationId="{745E6E9E-984A-E04F-BC3F-F37E518DAE04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87" creationId="{8EC306CA-1D7D-A549-89F7-20C4A44A160B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88" creationId="{00000000-0000-0000-0000-000000000000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89" creationId="{00000000-0000-0000-0000-000000000000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92" creationId="{DCA4ADA8-053E-3340-B708-A149C757C267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93" creationId="{812254A5-4D52-7E49-A570-7CD6714981B5}"/>
          </ac:spMkLst>
        </pc:spChg>
        <pc:spChg chg="del">
          <ac:chgData name="Yiran Zhang" userId="0b0a344fd4019ed0" providerId="LiveId" clId="{237AD63C-61A4-AB46-8C0B-35D9AB888B2C}" dt="2024-05-16T05:06:10.704" v="1001" actId="478"/>
          <ac:spMkLst>
            <pc:docMk/>
            <pc:sldMk cId="888158522" sldId="398"/>
            <ac:spMk id="94" creationId="{00000000-0000-0000-0000-000000000000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95" creationId="{63B26844-9FCE-7D48-A7AC-D0976435632D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96" creationId="{A57D0775-259C-7C45-85C8-5341B58198E3}"/>
          </ac:spMkLst>
        </pc:spChg>
        <pc:spChg chg="add del mod">
          <ac:chgData name="Yiran Zhang" userId="0b0a344fd4019ed0" providerId="LiveId" clId="{237AD63C-61A4-AB46-8C0B-35D9AB888B2C}" dt="2024-05-16T11:37:40.111" v="3199" actId="478"/>
          <ac:spMkLst>
            <pc:docMk/>
            <pc:sldMk cId="888158522" sldId="398"/>
            <ac:spMk id="97" creationId="{82C3FDFC-B21B-2641-B691-CE0AEDD2C386}"/>
          </ac:spMkLst>
        </pc:spChg>
        <pc:spChg chg="add del mod">
          <ac:chgData name="Yiran Zhang" userId="0b0a344fd4019ed0" providerId="LiveId" clId="{237AD63C-61A4-AB46-8C0B-35D9AB888B2C}" dt="2024-05-16T12:44:44.299" v="4072" actId="478"/>
          <ac:spMkLst>
            <pc:docMk/>
            <pc:sldMk cId="888158522" sldId="398"/>
            <ac:spMk id="98" creationId="{6E2CC2F2-3F25-FD42-A0D6-63D0AAC73F57}"/>
          </ac:spMkLst>
        </pc:spChg>
        <pc:spChg chg="add mod">
          <ac:chgData name="Yiran Zhang" userId="0b0a344fd4019ed0" providerId="LiveId" clId="{237AD63C-61A4-AB46-8C0B-35D9AB888B2C}" dt="2024-05-16T13:01:43.083" v="4546" actId="1038"/>
          <ac:spMkLst>
            <pc:docMk/>
            <pc:sldMk cId="888158522" sldId="398"/>
            <ac:spMk id="99" creationId="{F8275215-258F-0D40-9B0A-67F77E7010FE}"/>
          </ac:spMkLst>
        </pc:spChg>
        <pc:spChg chg="mod">
          <ac:chgData name="Yiran Zhang" userId="0b0a344fd4019ed0" providerId="LiveId" clId="{237AD63C-61A4-AB46-8C0B-35D9AB888B2C}" dt="2024-05-16T09:27:44.935" v="2972" actId="20577"/>
          <ac:spMkLst>
            <pc:docMk/>
            <pc:sldMk cId="888158522" sldId="398"/>
            <ac:spMk id="138" creationId="{35765261-C6EC-E14F-AEA3-C7D97CF2E61E}"/>
          </ac:spMkLst>
        </pc:spChg>
        <pc:grpChg chg="del">
          <ac:chgData name="Yiran Zhang" userId="0b0a344fd4019ed0" providerId="LiveId" clId="{237AD63C-61A4-AB46-8C0B-35D9AB888B2C}" dt="2024-05-16T05:06:10.704" v="1001" actId="478"/>
          <ac:grpSpMkLst>
            <pc:docMk/>
            <pc:sldMk cId="888158522" sldId="398"/>
            <ac:grpSpMk id="14" creationId="{00000000-0000-0000-0000-000000000000}"/>
          </ac:grpSpMkLst>
        </pc:grpChg>
        <pc:picChg chg="add del mod">
          <ac:chgData name="Yiran Zhang" userId="0b0a344fd4019ed0" providerId="LiveId" clId="{237AD63C-61A4-AB46-8C0B-35D9AB888B2C}" dt="2024-05-16T11:37:02.176" v="3194" actId="478"/>
          <ac:picMkLst>
            <pc:docMk/>
            <pc:sldMk cId="888158522" sldId="398"/>
            <ac:picMk id="2" creationId="{E8CE25E9-D7E6-6A48-8ED8-BF37EAF12DFE}"/>
          </ac:picMkLst>
        </pc:picChg>
        <pc:picChg chg="add del mod">
          <ac:chgData name="Yiran Zhang" userId="0b0a344fd4019ed0" providerId="LiveId" clId="{237AD63C-61A4-AB46-8C0B-35D9AB888B2C}" dt="2024-05-16T11:37:01.324" v="3193" actId="478"/>
          <ac:picMkLst>
            <pc:docMk/>
            <pc:sldMk cId="888158522" sldId="398"/>
            <ac:picMk id="3" creationId="{5B9CD7A5-10B6-F34C-A269-CD03DA286E12}"/>
          </ac:picMkLst>
        </pc:picChg>
        <pc:picChg chg="add mod">
          <ac:chgData name="Yiran Zhang" userId="0b0a344fd4019ed0" providerId="LiveId" clId="{237AD63C-61A4-AB46-8C0B-35D9AB888B2C}" dt="2024-05-16T13:34:01.652" v="4998"/>
          <ac:picMkLst>
            <pc:docMk/>
            <pc:sldMk cId="888158522" sldId="398"/>
            <ac:picMk id="6" creationId="{9B8F8AD5-43B7-1044-8E8D-6E793DBB782E}"/>
          </ac:picMkLst>
        </pc:picChg>
        <pc:picChg chg="del">
          <ac:chgData name="Yiran Zhang" userId="0b0a344fd4019ed0" providerId="LiveId" clId="{237AD63C-61A4-AB46-8C0B-35D9AB888B2C}" dt="2024-05-16T05:06:10.704" v="1001" actId="478"/>
          <ac:picMkLst>
            <pc:docMk/>
            <pc:sldMk cId="888158522" sldId="398"/>
            <ac:picMk id="9" creationId="{00000000-0000-0000-0000-000000000000}"/>
          </ac:picMkLst>
        </pc:picChg>
        <pc:picChg chg="del">
          <ac:chgData name="Yiran Zhang" userId="0b0a344fd4019ed0" providerId="LiveId" clId="{237AD63C-61A4-AB46-8C0B-35D9AB888B2C}" dt="2024-05-16T05:06:10.704" v="1001" actId="478"/>
          <ac:picMkLst>
            <pc:docMk/>
            <pc:sldMk cId="888158522" sldId="398"/>
            <ac:picMk id="10" creationId="{00000000-0000-0000-0000-000000000000}"/>
          </ac:picMkLst>
        </pc:picChg>
        <pc:picChg chg="add del mod">
          <ac:chgData name="Yiran Zhang" userId="0b0a344fd4019ed0" providerId="LiveId" clId="{237AD63C-61A4-AB46-8C0B-35D9AB888B2C}" dt="2024-05-16T11:41:12.357" v="3286" actId="478"/>
          <ac:picMkLst>
            <pc:docMk/>
            <pc:sldMk cId="888158522" sldId="398"/>
            <ac:picMk id="54" creationId="{ABEC78B1-6C71-C149-98F9-3329DCE9F88D}"/>
          </ac:picMkLst>
        </pc:picChg>
        <pc:picChg chg="add del mod">
          <ac:chgData name="Yiran Zhang" userId="0b0a344fd4019ed0" providerId="LiveId" clId="{237AD63C-61A4-AB46-8C0B-35D9AB888B2C}" dt="2024-05-16T12:51:55.636" v="4113" actId="478"/>
          <ac:picMkLst>
            <pc:docMk/>
            <pc:sldMk cId="888158522" sldId="398"/>
            <ac:picMk id="58" creationId="{702D955A-BCF4-394D-9459-30FE01A75607}"/>
          </ac:picMkLst>
        </pc:picChg>
        <pc:picChg chg="add mod">
          <ac:chgData name="Yiran Zhang" userId="0b0a344fd4019ed0" providerId="LiveId" clId="{237AD63C-61A4-AB46-8C0B-35D9AB888B2C}" dt="2024-05-16T13:01:45.656" v="4550" actId="1038"/>
          <ac:picMkLst>
            <pc:docMk/>
            <pc:sldMk cId="888158522" sldId="398"/>
            <ac:picMk id="61" creationId="{1DECA76F-B83B-CE45-A824-FCA53024FCD1}"/>
          </ac:picMkLst>
        </pc:picChg>
        <pc:picChg chg="add del mod">
          <ac:chgData name="Yiran Zhang" userId="0b0a344fd4019ed0" providerId="LiveId" clId="{237AD63C-61A4-AB46-8C0B-35D9AB888B2C}" dt="2024-05-16T11:37:40.111" v="3199" actId="478"/>
          <ac:picMkLst>
            <pc:docMk/>
            <pc:sldMk cId="888158522" sldId="398"/>
            <ac:picMk id="72" creationId="{285C6CB3-B155-9344-B12F-8D07BE9304A9}"/>
          </ac:picMkLst>
        </pc:picChg>
        <pc:picChg chg="del">
          <ac:chgData name="Yiran Zhang" userId="0b0a344fd4019ed0" providerId="LiveId" clId="{237AD63C-61A4-AB46-8C0B-35D9AB888B2C}" dt="2024-05-16T05:06:10.704" v="1001" actId="478"/>
          <ac:picMkLst>
            <pc:docMk/>
            <pc:sldMk cId="888158522" sldId="398"/>
            <ac:picMk id="73" creationId="{00000000-0000-0000-0000-000000000000}"/>
          </ac:picMkLst>
        </pc:picChg>
        <pc:picChg chg="add del mod">
          <ac:chgData name="Yiran Zhang" userId="0b0a344fd4019ed0" providerId="LiveId" clId="{237AD63C-61A4-AB46-8C0B-35D9AB888B2C}" dt="2024-05-16T11:37:40.111" v="3199" actId="478"/>
          <ac:picMkLst>
            <pc:docMk/>
            <pc:sldMk cId="888158522" sldId="398"/>
            <ac:picMk id="74" creationId="{AC5A41B6-7EA9-A54F-BC02-80BBCD1F366E}"/>
          </ac:picMkLst>
        </pc:picChg>
        <pc:picChg chg="del">
          <ac:chgData name="Yiran Zhang" userId="0b0a344fd4019ed0" providerId="LiveId" clId="{237AD63C-61A4-AB46-8C0B-35D9AB888B2C}" dt="2024-05-16T05:06:10.704" v="1001" actId="478"/>
          <ac:picMkLst>
            <pc:docMk/>
            <pc:sldMk cId="888158522" sldId="398"/>
            <ac:picMk id="80" creationId="{00000000-0000-0000-0000-000000000000}"/>
          </ac:picMkLst>
        </pc:picChg>
        <pc:picChg chg="add del mod">
          <ac:chgData name="Yiran Zhang" userId="0b0a344fd4019ed0" providerId="LiveId" clId="{237AD63C-61A4-AB46-8C0B-35D9AB888B2C}" dt="2024-05-16T11:37:40.111" v="3199" actId="478"/>
          <ac:picMkLst>
            <pc:docMk/>
            <pc:sldMk cId="888158522" sldId="398"/>
            <ac:picMk id="84" creationId="{68404697-B630-3C40-B77A-DA8A654F3D46}"/>
          </ac:picMkLst>
        </pc:picChg>
        <pc:picChg chg="add del mod">
          <ac:chgData name="Yiran Zhang" userId="0b0a344fd4019ed0" providerId="LiveId" clId="{237AD63C-61A4-AB46-8C0B-35D9AB888B2C}" dt="2024-05-16T11:37:40.111" v="3199" actId="478"/>
          <ac:picMkLst>
            <pc:docMk/>
            <pc:sldMk cId="888158522" sldId="398"/>
            <ac:picMk id="90" creationId="{E87930A7-4D21-0D42-842F-EE3361827B02}"/>
          </ac:picMkLst>
        </pc:picChg>
        <pc:cxnChg chg="del">
          <ac:chgData name="Yiran Zhang" userId="0b0a344fd4019ed0" providerId="LiveId" clId="{237AD63C-61A4-AB46-8C0B-35D9AB888B2C}" dt="2024-05-16T05:06:10.704" v="1001" actId="478"/>
          <ac:cxnSpMkLst>
            <pc:docMk/>
            <pc:sldMk cId="888158522" sldId="398"/>
            <ac:cxnSpMk id="5" creationId="{00000000-0000-0000-0000-000000000000}"/>
          </ac:cxnSpMkLst>
        </pc:cxnChg>
        <pc:cxnChg chg="del">
          <ac:chgData name="Yiran Zhang" userId="0b0a344fd4019ed0" providerId="LiveId" clId="{237AD63C-61A4-AB46-8C0B-35D9AB888B2C}" dt="2024-05-16T05:06:10.704" v="1001" actId="478"/>
          <ac:cxnSpMkLst>
            <pc:docMk/>
            <pc:sldMk cId="888158522" sldId="398"/>
            <ac:cxnSpMk id="7" creationId="{00000000-0000-0000-0000-000000000000}"/>
          </ac:cxnSpMkLst>
        </pc:cxnChg>
        <pc:cxnChg chg="add mod">
          <ac:chgData name="Yiran Zhang" userId="0b0a344fd4019ed0" providerId="LiveId" clId="{237AD63C-61A4-AB46-8C0B-35D9AB888B2C}" dt="2024-05-16T13:34:01.652" v="4998"/>
          <ac:cxnSpMkLst>
            <pc:docMk/>
            <pc:sldMk cId="888158522" sldId="398"/>
            <ac:cxnSpMk id="9" creationId="{671D04B6-8799-D74E-A01E-147983F656D2}"/>
          </ac:cxnSpMkLst>
        </pc:cxnChg>
        <pc:cxnChg chg="add del mod">
          <ac:chgData name="Yiran Zhang" userId="0b0a344fd4019ed0" providerId="LiveId" clId="{237AD63C-61A4-AB46-8C0B-35D9AB888B2C}" dt="2024-05-16T11:37:05.325" v="3195" actId="478"/>
          <ac:cxnSpMkLst>
            <pc:docMk/>
            <pc:sldMk cId="888158522" sldId="398"/>
            <ac:cxnSpMk id="46" creationId="{4DDF49E3-8EE3-7542-8CE3-D1B3A1A79203}"/>
          </ac:cxnSpMkLst>
        </pc:cxnChg>
        <pc:cxnChg chg="add del mod">
          <ac:chgData name="Yiran Zhang" userId="0b0a344fd4019ed0" providerId="LiveId" clId="{237AD63C-61A4-AB46-8C0B-35D9AB888B2C}" dt="2024-05-16T11:37:05.325" v="3195" actId="478"/>
          <ac:cxnSpMkLst>
            <pc:docMk/>
            <pc:sldMk cId="888158522" sldId="398"/>
            <ac:cxnSpMk id="62" creationId="{2549BFA5-14BD-1044-9D6E-EA1CC188E9C2}"/>
          </ac:cxnSpMkLst>
        </pc:cxnChg>
        <pc:cxnChg chg="add del mod">
          <ac:chgData name="Yiran Zhang" userId="0b0a344fd4019ed0" providerId="LiveId" clId="{237AD63C-61A4-AB46-8C0B-35D9AB888B2C}" dt="2024-05-16T11:37:05.325" v="3195" actId="478"/>
          <ac:cxnSpMkLst>
            <pc:docMk/>
            <pc:sldMk cId="888158522" sldId="398"/>
            <ac:cxnSpMk id="66" creationId="{2DF5AD22-C3EE-B44F-AB14-1A819DC8D2A0}"/>
          </ac:cxnSpMkLst>
        </pc:cxnChg>
        <pc:cxnChg chg="add del mod">
          <ac:chgData name="Yiran Zhang" userId="0b0a344fd4019ed0" providerId="LiveId" clId="{237AD63C-61A4-AB46-8C0B-35D9AB888B2C}" dt="2024-05-16T11:37:40.111" v="3199" actId="478"/>
          <ac:cxnSpMkLst>
            <pc:docMk/>
            <pc:sldMk cId="888158522" sldId="398"/>
            <ac:cxnSpMk id="70" creationId="{E37F659F-9424-3F40-B1A3-A097E42B405C}"/>
          </ac:cxnSpMkLst>
        </pc:cxnChg>
        <pc:cxnChg chg="del mod">
          <ac:chgData name="Yiran Zhang" userId="0b0a344fd4019ed0" providerId="LiveId" clId="{237AD63C-61A4-AB46-8C0B-35D9AB888B2C}" dt="2024-05-16T05:06:10.704" v="1001" actId="478"/>
          <ac:cxnSpMkLst>
            <pc:docMk/>
            <pc:sldMk cId="888158522" sldId="398"/>
            <ac:cxnSpMk id="83" creationId="{00000000-0000-0000-0000-000000000000}"/>
          </ac:cxnSpMkLst>
        </pc:cxnChg>
        <pc:cxnChg chg="add del mod">
          <ac:chgData name="Yiran Zhang" userId="0b0a344fd4019ed0" providerId="LiveId" clId="{237AD63C-61A4-AB46-8C0B-35D9AB888B2C}" dt="2024-05-16T11:37:40.111" v="3199" actId="478"/>
          <ac:cxnSpMkLst>
            <pc:docMk/>
            <pc:sldMk cId="888158522" sldId="398"/>
            <ac:cxnSpMk id="91" creationId="{834AF5A2-1FAE-E143-BFAD-86FE0D5064ED}"/>
          </ac:cxnSpMkLst>
        </pc:cxnChg>
      </pc:sldChg>
      <pc:sldChg chg="addSp delSp modSp add mod">
        <pc:chgData name="Yiran Zhang" userId="0b0a344fd4019ed0" providerId="LiveId" clId="{237AD63C-61A4-AB46-8C0B-35D9AB888B2C}" dt="2024-05-16T13:57:33.747" v="5522" actId="1582"/>
        <pc:sldMkLst>
          <pc:docMk/>
          <pc:sldMk cId="3566161515" sldId="399"/>
        </pc:sldMkLst>
        <pc:spChg chg="add mod">
          <ac:chgData name="Yiran Zhang" userId="0b0a344fd4019ed0" providerId="LiveId" clId="{237AD63C-61A4-AB46-8C0B-35D9AB888B2C}" dt="2024-05-16T11:49:32.494" v="3489" actId="14100"/>
          <ac:spMkLst>
            <pc:docMk/>
            <pc:sldMk cId="3566161515" sldId="399"/>
            <ac:spMk id="4" creationId="{B1B19417-487E-AA45-86FC-81956BFF251A}"/>
          </ac:spMkLst>
        </pc:spChg>
        <pc:spChg chg="add mod">
          <ac:chgData name="Yiran Zhang" userId="0b0a344fd4019ed0" providerId="LiveId" clId="{237AD63C-61A4-AB46-8C0B-35D9AB888B2C}" dt="2024-05-16T13:57:33.747" v="5522" actId="1582"/>
          <ac:spMkLst>
            <pc:docMk/>
            <pc:sldMk cId="3566161515" sldId="399"/>
            <ac:spMk id="16" creationId="{6D42CC1D-9345-6C48-A8E2-4768C120B692}"/>
          </ac:spMkLst>
        </pc:spChg>
        <pc:spChg chg="mod">
          <ac:chgData name="Yiran Zhang" userId="0b0a344fd4019ed0" providerId="LiveId" clId="{237AD63C-61A4-AB46-8C0B-35D9AB888B2C}" dt="2024-05-16T13:12:17.878" v="4727" actId="14100"/>
          <ac:spMkLst>
            <pc:docMk/>
            <pc:sldMk cId="3566161515" sldId="399"/>
            <ac:spMk id="44" creationId="{7D5638B5-26A1-544B-BEA6-E6C40D148916}"/>
          </ac:spMkLst>
        </pc:spChg>
        <pc:spChg chg="mod">
          <ac:chgData name="Yiran Zhang" userId="0b0a344fd4019ed0" providerId="LiveId" clId="{237AD63C-61A4-AB46-8C0B-35D9AB888B2C}" dt="2024-05-16T11:39:51.648" v="3276" actId="20577"/>
          <ac:spMkLst>
            <pc:docMk/>
            <pc:sldMk cId="3566161515" sldId="399"/>
            <ac:spMk id="48" creationId="{32103A35-A984-F542-9B38-B89032003FBF}"/>
          </ac:spMkLst>
        </pc:spChg>
        <pc:spChg chg="mod">
          <ac:chgData name="Yiran Zhang" userId="0b0a344fd4019ed0" providerId="LiveId" clId="{237AD63C-61A4-AB46-8C0B-35D9AB888B2C}" dt="2024-05-16T12:33:25.152" v="4039" actId="20577"/>
          <ac:spMkLst>
            <pc:docMk/>
            <pc:sldMk cId="3566161515" sldId="399"/>
            <ac:spMk id="57" creationId="{14808817-D3EE-AC45-BFCA-126341EE588F}"/>
          </ac:spMkLst>
        </pc:spChg>
        <pc:spChg chg="mod">
          <ac:chgData name="Yiran Zhang" userId="0b0a344fd4019ed0" providerId="LiveId" clId="{237AD63C-61A4-AB46-8C0B-35D9AB888B2C}" dt="2024-05-16T13:00:30.292" v="4509" actId="13926"/>
          <ac:spMkLst>
            <pc:docMk/>
            <pc:sldMk cId="3566161515" sldId="399"/>
            <ac:spMk id="68" creationId="{F681C686-8183-364A-8A47-EA4B9E9B5AC4}"/>
          </ac:spMkLst>
        </pc:spChg>
        <pc:spChg chg="mod">
          <ac:chgData name="Yiran Zhang" userId="0b0a344fd4019ed0" providerId="LiveId" clId="{237AD63C-61A4-AB46-8C0B-35D9AB888B2C}" dt="2024-05-16T09:27:49.986" v="2975" actId="20577"/>
          <ac:spMkLst>
            <pc:docMk/>
            <pc:sldMk cId="3566161515" sldId="399"/>
            <ac:spMk id="138" creationId="{35765261-C6EC-E14F-AEA3-C7D97CF2E61E}"/>
          </ac:spMkLst>
        </pc:spChg>
        <pc:picChg chg="mod">
          <ac:chgData name="Yiran Zhang" userId="0b0a344fd4019ed0" providerId="LiveId" clId="{237AD63C-61A4-AB46-8C0B-35D9AB888B2C}" dt="2024-05-16T11:47:18.989" v="3487" actId="14100"/>
          <ac:picMkLst>
            <pc:docMk/>
            <pc:sldMk cId="3566161515" sldId="399"/>
            <ac:picMk id="2" creationId="{E8CE25E9-D7E6-6A48-8ED8-BF37EAF12DFE}"/>
          </ac:picMkLst>
        </pc:picChg>
        <pc:picChg chg="mod">
          <ac:chgData name="Yiran Zhang" userId="0b0a344fd4019ed0" providerId="LiveId" clId="{237AD63C-61A4-AB46-8C0B-35D9AB888B2C}" dt="2024-05-16T11:40:13.984" v="3278" actId="208"/>
          <ac:picMkLst>
            <pc:docMk/>
            <pc:sldMk cId="3566161515" sldId="399"/>
            <ac:picMk id="3" creationId="{5B9CD7A5-10B6-F34C-A269-CD03DA286E12}"/>
          </ac:picMkLst>
        </pc:picChg>
        <pc:picChg chg="add del mod">
          <ac:chgData name="Yiran Zhang" userId="0b0a344fd4019ed0" providerId="LiveId" clId="{237AD63C-61A4-AB46-8C0B-35D9AB888B2C}" dt="2024-05-16T11:41:14.103" v="3287" actId="478"/>
          <ac:picMkLst>
            <pc:docMk/>
            <pc:sldMk cId="3566161515" sldId="399"/>
            <ac:picMk id="12" creationId="{D44B0AA3-2A52-C54A-9398-CA7ECA14DE77}"/>
          </ac:picMkLst>
        </pc:picChg>
        <pc:picChg chg="add mod">
          <ac:chgData name="Yiran Zhang" userId="0b0a344fd4019ed0" providerId="LiveId" clId="{237AD63C-61A4-AB46-8C0B-35D9AB888B2C}" dt="2024-05-16T11:49:18.866" v="3488"/>
          <ac:picMkLst>
            <pc:docMk/>
            <pc:sldMk cId="3566161515" sldId="399"/>
            <ac:picMk id="15" creationId="{36345AB8-C05A-ED48-A0FF-7EBE49A868DD}"/>
          </ac:picMkLst>
        </pc:picChg>
        <pc:cxnChg chg="mod">
          <ac:chgData name="Yiran Zhang" userId="0b0a344fd4019ed0" providerId="LiveId" clId="{237AD63C-61A4-AB46-8C0B-35D9AB888B2C}" dt="2024-05-16T11:41:54.657" v="3289" actId="14100"/>
          <ac:cxnSpMkLst>
            <pc:docMk/>
            <pc:sldMk cId="3566161515" sldId="399"/>
            <ac:cxnSpMk id="62" creationId="{2549BFA5-14BD-1044-9D6E-EA1CC188E9C2}"/>
          </ac:cxnSpMkLst>
        </pc:cxnChg>
        <pc:cxnChg chg="mod">
          <ac:chgData name="Yiran Zhang" userId="0b0a344fd4019ed0" providerId="LiveId" clId="{237AD63C-61A4-AB46-8C0B-35D9AB888B2C}" dt="2024-05-16T11:41:49.038" v="3288" actId="1076"/>
          <ac:cxnSpMkLst>
            <pc:docMk/>
            <pc:sldMk cId="3566161515" sldId="399"/>
            <ac:cxnSpMk id="66" creationId="{2DF5AD22-C3EE-B44F-AB14-1A819DC8D2A0}"/>
          </ac:cxnSpMkLst>
        </pc:cxnChg>
      </pc:sldChg>
      <pc:sldChg chg="addSp delSp modSp add del mod ord">
        <pc:chgData name="Yiran Zhang" userId="0b0a344fd4019ed0" providerId="LiveId" clId="{237AD63C-61A4-AB46-8C0B-35D9AB888B2C}" dt="2024-05-16T05:43:36.215" v="2875" actId="2696"/>
        <pc:sldMkLst>
          <pc:docMk/>
          <pc:sldMk cId="3604226133" sldId="399"/>
        </pc:sldMkLst>
        <pc:spChg chg="add del mod">
          <ac:chgData name="Yiran Zhang" userId="0b0a344fd4019ed0" providerId="LiveId" clId="{237AD63C-61A4-AB46-8C0B-35D9AB888B2C}" dt="2024-05-16T05:39:20.026" v="2740"/>
          <ac:spMkLst>
            <pc:docMk/>
            <pc:sldMk cId="3604226133" sldId="399"/>
            <ac:spMk id="12" creationId="{ABFB068C-790F-D04F-AEF6-10E46A6C551E}"/>
          </ac:spMkLst>
        </pc:spChg>
        <pc:spChg chg="add del mod">
          <ac:chgData name="Yiran Zhang" userId="0b0a344fd4019ed0" providerId="LiveId" clId="{237AD63C-61A4-AB46-8C0B-35D9AB888B2C}" dt="2024-05-16T05:39:27.149" v="2744"/>
          <ac:spMkLst>
            <pc:docMk/>
            <pc:sldMk cId="3604226133" sldId="399"/>
            <ac:spMk id="13" creationId="{2F6C66DA-3CA4-C544-A47B-EA4993A36C7F}"/>
          </ac:spMkLst>
        </pc:spChg>
        <pc:spChg chg="del">
          <ac:chgData name="Yiran Zhang" userId="0b0a344fd4019ed0" providerId="LiveId" clId="{237AD63C-61A4-AB46-8C0B-35D9AB888B2C}" dt="2024-05-16T05:39:09.321" v="2735" actId="478"/>
          <ac:spMkLst>
            <pc:docMk/>
            <pc:sldMk cId="3604226133" sldId="399"/>
            <ac:spMk id="44" creationId="{7D5638B5-26A1-544B-BEA6-E6C40D148916}"/>
          </ac:spMkLst>
        </pc:spChg>
        <pc:spChg chg="del">
          <ac:chgData name="Yiran Zhang" userId="0b0a344fd4019ed0" providerId="LiveId" clId="{237AD63C-61A4-AB46-8C0B-35D9AB888B2C}" dt="2024-05-16T05:39:12.058" v="2736" actId="478"/>
          <ac:spMkLst>
            <pc:docMk/>
            <pc:sldMk cId="3604226133" sldId="399"/>
            <ac:spMk id="48" creationId="{32103A35-A984-F542-9B38-B89032003FBF}"/>
          </ac:spMkLst>
        </pc:spChg>
        <pc:spChg chg="del">
          <ac:chgData name="Yiran Zhang" userId="0b0a344fd4019ed0" providerId="LiveId" clId="{237AD63C-61A4-AB46-8C0B-35D9AB888B2C}" dt="2024-05-16T05:39:12.058" v="2736" actId="478"/>
          <ac:spMkLst>
            <pc:docMk/>
            <pc:sldMk cId="3604226133" sldId="399"/>
            <ac:spMk id="57" creationId="{14808817-D3EE-AC45-BFCA-126341EE588F}"/>
          </ac:spMkLst>
        </pc:spChg>
        <pc:spChg chg="del">
          <ac:chgData name="Yiran Zhang" userId="0b0a344fd4019ed0" providerId="LiveId" clId="{237AD63C-61A4-AB46-8C0B-35D9AB888B2C}" dt="2024-05-16T05:39:12.058" v="2736" actId="478"/>
          <ac:spMkLst>
            <pc:docMk/>
            <pc:sldMk cId="3604226133" sldId="399"/>
            <ac:spMk id="68" creationId="{F681C686-8183-364A-8A47-EA4B9E9B5AC4}"/>
          </ac:spMkLst>
        </pc:spChg>
        <pc:spChg chg="mod">
          <ac:chgData name="Yiran Zhang" userId="0b0a344fd4019ed0" providerId="LiveId" clId="{237AD63C-61A4-AB46-8C0B-35D9AB888B2C}" dt="2024-05-16T05:39:05.485" v="2734" actId="403"/>
          <ac:spMkLst>
            <pc:docMk/>
            <pc:sldMk cId="3604226133" sldId="399"/>
            <ac:spMk id="138" creationId="{35765261-C6EC-E14F-AEA3-C7D97CF2E61E}"/>
          </ac:spMkLst>
        </pc:spChg>
        <pc:picChg chg="del">
          <ac:chgData name="Yiran Zhang" userId="0b0a344fd4019ed0" providerId="LiveId" clId="{237AD63C-61A4-AB46-8C0B-35D9AB888B2C}" dt="2024-05-16T05:39:12.058" v="2736" actId="478"/>
          <ac:picMkLst>
            <pc:docMk/>
            <pc:sldMk cId="3604226133" sldId="399"/>
            <ac:picMk id="2" creationId="{E8CE25E9-D7E6-6A48-8ED8-BF37EAF12DFE}"/>
          </ac:picMkLst>
        </pc:picChg>
        <pc:picChg chg="del">
          <ac:chgData name="Yiran Zhang" userId="0b0a344fd4019ed0" providerId="LiveId" clId="{237AD63C-61A4-AB46-8C0B-35D9AB888B2C}" dt="2024-05-16T05:39:12.058" v="2736" actId="478"/>
          <ac:picMkLst>
            <pc:docMk/>
            <pc:sldMk cId="3604226133" sldId="399"/>
            <ac:picMk id="3" creationId="{5B9CD7A5-10B6-F34C-A269-CD03DA286E12}"/>
          </ac:picMkLst>
        </pc:picChg>
        <pc:cxnChg chg="del">
          <ac:chgData name="Yiran Zhang" userId="0b0a344fd4019ed0" providerId="LiveId" clId="{237AD63C-61A4-AB46-8C0B-35D9AB888B2C}" dt="2024-05-16T05:39:12.058" v="2736" actId="478"/>
          <ac:cxnSpMkLst>
            <pc:docMk/>
            <pc:sldMk cId="3604226133" sldId="399"/>
            <ac:cxnSpMk id="46" creationId="{4DDF49E3-8EE3-7542-8CE3-D1B3A1A79203}"/>
          </ac:cxnSpMkLst>
        </pc:cxnChg>
        <pc:cxnChg chg="del">
          <ac:chgData name="Yiran Zhang" userId="0b0a344fd4019ed0" providerId="LiveId" clId="{237AD63C-61A4-AB46-8C0B-35D9AB888B2C}" dt="2024-05-16T05:39:12.058" v="2736" actId="478"/>
          <ac:cxnSpMkLst>
            <pc:docMk/>
            <pc:sldMk cId="3604226133" sldId="399"/>
            <ac:cxnSpMk id="62" creationId="{2549BFA5-14BD-1044-9D6E-EA1CC188E9C2}"/>
          </ac:cxnSpMkLst>
        </pc:cxnChg>
        <pc:cxnChg chg="del">
          <ac:chgData name="Yiran Zhang" userId="0b0a344fd4019ed0" providerId="LiveId" clId="{237AD63C-61A4-AB46-8C0B-35D9AB888B2C}" dt="2024-05-16T05:39:12.058" v="2736" actId="478"/>
          <ac:cxnSpMkLst>
            <pc:docMk/>
            <pc:sldMk cId="3604226133" sldId="399"/>
            <ac:cxnSpMk id="66" creationId="{2DF5AD22-C3EE-B44F-AB14-1A819DC8D2A0}"/>
          </ac:cxnSpMkLst>
        </pc:cxnChg>
      </pc:sldChg>
      <pc:sldChg chg="addSp delSp modSp add mod">
        <pc:chgData name="Yiran Zhang" userId="0b0a344fd4019ed0" providerId="LiveId" clId="{237AD63C-61A4-AB46-8C0B-35D9AB888B2C}" dt="2024-05-16T13:47:06.290" v="5274" actId="20577"/>
        <pc:sldMkLst>
          <pc:docMk/>
          <pc:sldMk cId="2100447475" sldId="400"/>
        </pc:sldMkLst>
        <pc:spChg chg="mod">
          <ac:chgData name="Yiran Zhang" userId="0b0a344fd4019ed0" providerId="LiveId" clId="{237AD63C-61A4-AB46-8C0B-35D9AB888B2C}" dt="2024-05-16T13:38:16.815" v="5104" actId="1076"/>
          <ac:spMkLst>
            <pc:docMk/>
            <pc:sldMk cId="2100447475" sldId="400"/>
            <ac:spMk id="2" creationId="{00000000-0000-0000-0000-000000000000}"/>
          </ac:spMkLst>
        </pc:spChg>
        <pc:spChg chg="mod">
          <ac:chgData name="Yiran Zhang" userId="0b0a344fd4019ed0" providerId="LiveId" clId="{237AD63C-61A4-AB46-8C0B-35D9AB888B2C}" dt="2024-05-16T13:47:06.290" v="5274" actId="20577"/>
          <ac:spMkLst>
            <pc:docMk/>
            <pc:sldMk cId="2100447475" sldId="400"/>
            <ac:spMk id="3" creationId="{00000000-0000-0000-0000-000000000000}"/>
          </ac:spMkLst>
        </pc:spChg>
        <pc:spChg chg="add del mod">
          <ac:chgData name="Yiran Zhang" userId="0b0a344fd4019ed0" providerId="LiveId" clId="{237AD63C-61A4-AB46-8C0B-35D9AB888B2C}" dt="2024-05-16T13:27:47.023" v="4923" actId="478"/>
          <ac:spMkLst>
            <pc:docMk/>
            <pc:sldMk cId="2100447475" sldId="400"/>
            <ac:spMk id="6" creationId="{A5619CAB-645E-A641-BE4E-A25C916B7290}"/>
          </ac:spMkLst>
        </pc:spChg>
        <pc:spChg chg="add del mod">
          <ac:chgData name="Yiran Zhang" userId="0b0a344fd4019ed0" providerId="LiveId" clId="{237AD63C-61A4-AB46-8C0B-35D9AB888B2C}" dt="2024-05-16T13:27:14.804" v="4916" actId="478"/>
          <ac:spMkLst>
            <pc:docMk/>
            <pc:sldMk cId="2100447475" sldId="400"/>
            <ac:spMk id="7" creationId="{19DAD80D-215E-844F-84C2-4566D46A7E89}"/>
          </ac:spMkLst>
        </pc:spChg>
        <pc:spChg chg="add del mod">
          <ac:chgData name="Yiran Zhang" userId="0b0a344fd4019ed0" providerId="LiveId" clId="{237AD63C-61A4-AB46-8C0B-35D9AB888B2C}" dt="2024-05-16T13:27:13.568" v="4915" actId="478"/>
          <ac:spMkLst>
            <pc:docMk/>
            <pc:sldMk cId="2100447475" sldId="400"/>
            <ac:spMk id="8" creationId="{10A3E1D3-831B-044A-A2C3-747A187F2B71}"/>
          </ac:spMkLst>
        </pc:spChg>
        <pc:spChg chg="add del mod">
          <ac:chgData name="Yiran Zhang" userId="0b0a344fd4019ed0" providerId="LiveId" clId="{237AD63C-61A4-AB46-8C0B-35D9AB888B2C}" dt="2024-05-16T13:27:24.989" v="4919" actId="478"/>
          <ac:spMkLst>
            <pc:docMk/>
            <pc:sldMk cId="2100447475" sldId="400"/>
            <ac:spMk id="9" creationId="{0E20C770-6752-E141-A80F-2E0598423F64}"/>
          </ac:spMkLst>
        </pc:spChg>
        <pc:spChg chg="add del mod">
          <ac:chgData name="Yiran Zhang" userId="0b0a344fd4019ed0" providerId="LiveId" clId="{237AD63C-61A4-AB46-8C0B-35D9AB888B2C}" dt="2024-05-16T13:28:36.275" v="4940" actId="478"/>
          <ac:spMkLst>
            <pc:docMk/>
            <pc:sldMk cId="2100447475" sldId="400"/>
            <ac:spMk id="11" creationId="{BF7281D4-5A46-1D4A-88FD-7810C5D825A8}"/>
          </ac:spMkLst>
        </pc:spChg>
        <pc:spChg chg="add del mod">
          <ac:chgData name="Yiran Zhang" userId="0b0a344fd4019ed0" providerId="LiveId" clId="{237AD63C-61A4-AB46-8C0B-35D9AB888B2C}" dt="2024-05-16T13:28:34.772" v="4939" actId="478"/>
          <ac:spMkLst>
            <pc:docMk/>
            <pc:sldMk cId="2100447475" sldId="400"/>
            <ac:spMk id="12" creationId="{F7E53507-83D2-1D48-944A-3F633E38DC31}"/>
          </ac:spMkLst>
        </pc:spChg>
        <pc:spChg chg="add del mod">
          <ac:chgData name="Yiran Zhang" userId="0b0a344fd4019ed0" providerId="LiveId" clId="{237AD63C-61A4-AB46-8C0B-35D9AB888B2C}" dt="2024-05-16T13:28:31.597" v="4937" actId="478"/>
          <ac:spMkLst>
            <pc:docMk/>
            <pc:sldMk cId="2100447475" sldId="400"/>
            <ac:spMk id="13" creationId="{36F407A5-CAB8-4249-9C6A-0DA1D0485F25}"/>
          </ac:spMkLst>
        </pc:spChg>
        <pc:spChg chg="add del mod">
          <ac:chgData name="Yiran Zhang" userId="0b0a344fd4019ed0" providerId="LiveId" clId="{237AD63C-61A4-AB46-8C0B-35D9AB888B2C}" dt="2024-05-16T13:28:33.162" v="4938" actId="478"/>
          <ac:spMkLst>
            <pc:docMk/>
            <pc:sldMk cId="2100447475" sldId="400"/>
            <ac:spMk id="14" creationId="{9FFE9A3C-001E-8041-9E2F-42EB0ABC33AB}"/>
          </ac:spMkLst>
        </pc:spChg>
        <pc:spChg chg="add mod">
          <ac:chgData name="Yiran Zhang" userId="0b0a344fd4019ed0" providerId="LiveId" clId="{237AD63C-61A4-AB46-8C0B-35D9AB888B2C}" dt="2024-05-16T13:38:00.995" v="5101" actId="1035"/>
          <ac:spMkLst>
            <pc:docMk/>
            <pc:sldMk cId="2100447475" sldId="400"/>
            <ac:spMk id="15" creationId="{D9626A59-334B-1C47-9579-5BD21ECED67A}"/>
          </ac:spMkLst>
        </pc:spChg>
        <pc:spChg chg="add del mod">
          <ac:chgData name="Yiran Zhang" userId="0b0a344fd4019ed0" providerId="LiveId" clId="{237AD63C-61A4-AB46-8C0B-35D9AB888B2C}" dt="2024-05-16T13:31:21.441" v="4977" actId="478"/>
          <ac:spMkLst>
            <pc:docMk/>
            <pc:sldMk cId="2100447475" sldId="400"/>
            <ac:spMk id="16" creationId="{4068BAAC-9E41-CF45-B022-106ED2B938BE}"/>
          </ac:spMkLst>
        </pc:spChg>
        <pc:spChg chg="add mod">
          <ac:chgData name="Yiran Zhang" userId="0b0a344fd4019ed0" providerId="LiveId" clId="{237AD63C-61A4-AB46-8C0B-35D9AB888B2C}" dt="2024-05-16T13:38:04.123" v="5102" actId="1037"/>
          <ac:spMkLst>
            <pc:docMk/>
            <pc:sldMk cId="2100447475" sldId="400"/>
            <ac:spMk id="17" creationId="{CF023826-13FB-2D44-89A6-5117A4CF6E80}"/>
          </ac:spMkLst>
        </pc:spChg>
        <pc:spChg chg="add del mod">
          <ac:chgData name="Yiran Zhang" userId="0b0a344fd4019ed0" providerId="LiveId" clId="{237AD63C-61A4-AB46-8C0B-35D9AB888B2C}" dt="2024-05-16T13:32:07.340" v="4994" actId="478"/>
          <ac:spMkLst>
            <pc:docMk/>
            <pc:sldMk cId="2100447475" sldId="400"/>
            <ac:spMk id="18" creationId="{9E65FF89-DA4C-3C44-8F3D-498350FFCDFB}"/>
          </ac:spMkLst>
        </pc:spChg>
        <pc:picChg chg="add del mod">
          <ac:chgData name="Yiran Zhang" userId="0b0a344fd4019ed0" providerId="LiveId" clId="{237AD63C-61A4-AB46-8C0B-35D9AB888B2C}" dt="2024-05-16T13:26:41.187" v="4898" actId="478"/>
          <ac:picMkLst>
            <pc:docMk/>
            <pc:sldMk cId="2100447475" sldId="400"/>
            <ac:picMk id="4" creationId="{6C4BA46B-26E7-7E4B-BBF2-7ED7B867C96C}"/>
          </ac:picMkLst>
        </pc:picChg>
        <pc:picChg chg="add del mod">
          <ac:chgData name="Yiran Zhang" userId="0b0a344fd4019ed0" providerId="LiveId" clId="{237AD63C-61A4-AB46-8C0B-35D9AB888B2C}" dt="2024-05-16T13:28:26.710" v="4935" actId="478"/>
          <ac:picMkLst>
            <pc:docMk/>
            <pc:sldMk cId="2100447475" sldId="400"/>
            <ac:picMk id="5" creationId="{1C49216F-231A-7244-AAAC-413561842540}"/>
          </ac:picMkLst>
        </pc:picChg>
        <pc:picChg chg="add mod">
          <ac:chgData name="Yiran Zhang" userId="0b0a344fd4019ed0" providerId="LiveId" clId="{237AD63C-61A4-AB46-8C0B-35D9AB888B2C}" dt="2024-05-16T13:30:25.735" v="4971" actId="1076"/>
          <ac:picMkLst>
            <pc:docMk/>
            <pc:sldMk cId="2100447475" sldId="400"/>
            <ac:picMk id="10" creationId="{A6931BCB-8EA1-6E4E-B758-6111F56891CC}"/>
          </ac:picMkLst>
        </pc:picChg>
      </pc:sldChg>
      <pc:sldChg chg="addSp delSp modSp add mod ord">
        <pc:chgData name="Yiran Zhang" userId="0b0a344fd4019ed0" providerId="LiveId" clId="{237AD63C-61A4-AB46-8C0B-35D9AB888B2C}" dt="2024-05-16T13:47:18.434" v="5277"/>
        <pc:sldMkLst>
          <pc:docMk/>
          <pc:sldMk cId="1386814024" sldId="401"/>
        </pc:sldMkLst>
        <pc:spChg chg="mod">
          <ac:chgData name="Yiran Zhang" userId="0b0a344fd4019ed0" providerId="LiveId" clId="{237AD63C-61A4-AB46-8C0B-35D9AB888B2C}" dt="2024-05-16T13:38:28.058" v="5107" actId="20577"/>
          <ac:spMkLst>
            <pc:docMk/>
            <pc:sldMk cId="1386814024" sldId="401"/>
            <ac:spMk id="2" creationId="{00000000-0000-0000-0000-000000000000}"/>
          </ac:spMkLst>
        </pc:spChg>
        <pc:spChg chg="del">
          <ac:chgData name="Yiran Zhang" userId="0b0a344fd4019ed0" providerId="LiveId" clId="{237AD63C-61A4-AB46-8C0B-35D9AB888B2C}" dt="2024-05-16T13:47:15.293" v="5275" actId="478"/>
          <ac:spMkLst>
            <pc:docMk/>
            <pc:sldMk cId="1386814024" sldId="401"/>
            <ac:spMk id="3" creationId="{00000000-0000-0000-0000-000000000000}"/>
          </ac:spMkLst>
        </pc:spChg>
        <pc:spChg chg="add del mod">
          <ac:chgData name="Yiran Zhang" userId="0b0a344fd4019ed0" providerId="LiveId" clId="{237AD63C-61A4-AB46-8C0B-35D9AB888B2C}" dt="2024-05-16T13:38:25.467" v="5105" actId="478"/>
          <ac:spMkLst>
            <pc:docMk/>
            <pc:sldMk cId="1386814024" sldId="401"/>
            <ac:spMk id="6" creationId="{78F46C76-3628-4D4B-AC9C-471F3D552909}"/>
          </ac:spMkLst>
        </pc:spChg>
        <pc:spChg chg="add del mod">
          <ac:chgData name="Yiran Zhang" userId="0b0a344fd4019ed0" providerId="LiveId" clId="{237AD63C-61A4-AB46-8C0B-35D9AB888B2C}" dt="2024-05-16T13:38:25.467" v="5105" actId="478"/>
          <ac:spMkLst>
            <pc:docMk/>
            <pc:sldMk cId="1386814024" sldId="401"/>
            <ac:spMk id="7" creationId="{E0FBF5EF-881D-3247-84B6-779BF629E847}"/>
          </ac:spMkLst>
        </pc:spChg>
        <pc:spChg chg="add mod">
          <ac:chgData name="Yiran Zhang" userId="0b0a344fd4019ed0" providerId="LiveId" clId="{237AD63C-61A4-AB46-8C0B-35D9AB888B2C}" dt="2024-05-16T13:38:26.231" v="5106"/>
          <ac:spMkLst>
            <pc:docMk/>
            <pc:sldMk cId="1386814024" sldId="401"/>
            <ac:spMk id="9" creationId="{8F6CA54A-BA63-1249-965B-8493E055D99D}"/>
          </ac:spMkLst>
        </pc:spChg>
        <pc:spChg chg="add mod">
          <ac:chgData name="Yiran Zhang" userId="0b0a344fd4019ed0" providerId="LiveId" clId="{237AD63C-61A4-AB46-8C0B-35D9AB888B2C}" dt="2024-05-16T13:38:26.231" v="5106"/>
          <ac:spMkLst>
            <pc:docMk/>
            <pc:sldMk cId="1386814024" sldId="401"/>
            <ac:spMk id="11" creationId="{23F13C2A-9000-534E-B378-D89F5EB6F901}"/>
          </ac:spMkLst>
        </pc:spChg>
        <pc:spChg chg="add del mod">
          <ac:chgData name="Yiran Zhang" userId="0b0a344fd4019ed0" providerId="LiveId" clId="{237AD63C-61A4-AB46-8C0B-35D9AB888B2C}" dt="2024-05-16T13:47:17.548" v="5276" actId="478"/>
          <ac:spMkLst>
            <pc:docMk/>
            <pc:sldMk cId="1386814024" sldId="401"/>
            <ac:spMk id="12" creationId="{3D960566-38A3-7C4E-9653-1846AC83ECAA}"/>
          </ac:spMkLst>
        </pc:spChg>
        <pc:spChg chg="add mod">
          <ac:chgData name="Yiran Zhang" userId="0b0a344fd4019ed0" providerId="LiveId" clId="{237AD63C-61A4-AB46-8C0B-35D9AB888B2C}" dt="2024-05-16T13:47:18.434" v="5277"/>
          <ac:spMkLst>
            <pc:docMk/>
            <pc:sldMk cId="1386814024" sldId="401"/>
            <ac:spMk id="13" creationId="{F1145AA6-0036-2240-B5D3-46B6EFE65C05}"/>
          </ac:spMkLst>
        </pc:spChg>
        <pc:picChg chg="add del mod">
          <ac:chgData name="Yiran Zhang" userId="0b0a344fd4019ed0" providerId="LiveId" clId="{237AD63C-61A4-AB46-8C0B-35D9AB888B2C}" dt="2024-05-16T13:38:25.467" v="5105" actId="478"/>
          <ac:picMkLst>
            <pc:docMk/>
            <pc:sldMk cId="1386814024" sldId="401"/>
            <ac:picMk id="5" creationId="{3C2A4D99-0504-0F4B-819F-36F5D3B87802}"/>
          </ac:picMkLst>
        </pc:picChg>
        <pc:picChg chg="add mod">
          <ac:chgData name="Yiran Zhang" userId="0b0a344fd4019ed0" providerId="LiveId" clId="{237AD63C-61A4-AB46-8C0B-35D9AB888B2C}" dt="2024-05-16T13:38:26.231" v="5106"/>
          <ac:picMkLst>
            <pc:docMk/>
            <pc:sldMk cId="1386814024" sldId="401"/>
            <ac:picMk id="8" creationId="{E4263689-1A7D-E845-96AD-137A7492DA19}"/>
          </ac:picMkLst>
        </pc:picChg>
        <pc:picChg chg="del">
          <ac:chgData name="Yiran Zhang" userId="0b0a344fd4019ed0" providerId="LiveId" clId="{237AD63C-61A4-AB46-8C0B-35D9AB888B2C}" dt="2024-05-16T13:32:32.652" v="4996" actId="478"/>
          <ac:picMkLst>
            <pc:docMk/>
            <pc:sldMk cId="1386814024" sldId="401"/>
            <ac:picMk id="10" creationId="{A6931BCB-8EA1-6E4E-B758-6111F56891CC}"/>
          </ac:picMkLst>
        </pc:picChg>
      </pc:sldChg>
      <pc:sldChg chg="addSp delSp modSp add mod">
        <pc:chgData name="Yiran Zhang" userId="0b0a344fd4019ed0" providerId="LiveId" clId="{237AD63C-61A4-AB46-8C0B-35D9AB888B2C}" dt="2024-05-16T14:16:17.106" v="5868" actId="13926"/>
        <pc:sldMkLst>
          <pc:docMk/>
          <pc:sldMk cId="2213984920" sldId="402"/>
        </pc:sldMkLst>
        <pc:spChg chg="del">
          <ac:chgData name="Yiran Zhang" userId="0b0a344fd4019ed0" providerId="LiveId" clId="{237AD63C-61A4-AB46-8C0B-35D9AB888B2C}" dt="2024-05-16T13:34:11.471" v="5001" actId="478"/>
          <ac:spMkLst>
            <pc:docMk/>
            <pc:sldMk cId="2213984920" sldId="402"/>
            <ac:spMk id="7" creationId="{87F610AE-BE00-D743-BACF-1FFECE18467C}"/>
          </ac:spMkLst>
        </pc:spChg>
        <pc:spChg chg="del">
          <ac:chgData name="Yiran Zhang" userId="0b0a344fd4019ed0" providerId="LiveId" clId="{237AD63C-61A4-AB46-8C0B-35D9AB888B2C}" dt="2024-05-16T13:34:14.576" v="5002" actId="478"/>
          <ac:spMkLst>
            <pc:docMk/>
            <pc:sldMk cId="2213984920" sldId="402"/>
            <ac:spMk id="8" creationId="{F94C2489-180B-574A-89BF-DF778327750F}"/>
          </ac:spMkLst>
        </pc:spChg>
        <pc:spChg chg="add mod">
          <ac:chgData name="Yiran Zhang" userId="0b0a344fd4019ed0" providerId="LiveId" clId="{237AD63C-61A4-AB46-8C0B-35D9AB888B2C}" dt="2024-05-16T14:16:17.106" v="5868" actId="13926"/>
          <ac:spMkLst>
            <pc:docMk/>
            <pc:sldMk cId="2213984920" sldId="402"/>
            <ac:spMk id="11" creationId="{9E1FA1F7-C0C3-1848-942A-4A3B33E1E1AC}"/>
          </ac:spMkLst>
        </pc:spChg>
        <pc:spChg chg="add mod">
          <ac:chgData name="Yiran Zhang" userId="0b0a344fd4019ed0" providerId="LiveId" clId="{237AD63C-61A4-AB46-8C0B-35D9AB888B2C}" dt="2024-05-16T14:15:58.594" v="5865" actId="2711"/>
          <ac:spMkLst>
            <pc:docMk/>
            <pc:sldMk cId="2213984920" sldId="402"/>
            <ac:spMk id="13" creationId="{1A407DD2-685A-9B44-A63B-7D3C0E78F813}"/>
          </ac:spMkLst>
        </pc:spChg>
        <pc:spChg chg="add mod">
          <ac:chgData name="Yiran Zhang" userId="0b0a344fd4019ed0" providerId="LiveId" clId="{237AD63C-61A4-AB46-8C0B-35D9AB888B2C}" dt="2024-05-16T14:07:25.293" v="5683" actId="14100"/>
          <ac:spMkLst>
            <pc:docMk/>
            <pc:sldMk cId="2213984920" sldId="402"/>
            <ac:spMk id="15" creationId="{71E62671-2CC5-B342-931B-A845F67797BB}"/>
          </ac:spMkLst>
        </pc:spChg>
        <pc:spChg chg="mod">
          <ac:chgData name="Yiran Zhang" userId="0b0a344fd4019ed0" providerId="LiveId" clId="{237AD63C-61A4-AB46-8C0B-35D9AB888B2C}" dt="2024-05-16T14:07:07.208" v="5669" actId="20577"/>
          <ac:spMkLst>
            <pc:docMk/>
            <pc:sldMk cId="2213984920" sldId="402"/>
            <ac:spMk id="44" creationId="{7D5638B5-26A1-544B-BEA6-E6C40D148916}"/>
          </ac:spMkLst>
        </pc:spChg>
        <pc:spChg chg="mod">
          <ac:chgData name="Yiran Zhang" userId="0b0a344fd4019ed0" providerId="LiveId" clId="{237AD63C-61A4-AB46-8C0B-35D9AB888B2C}" dt="2024-05-16T13:57:43.181" v="5528" actId="1035"/>
          <ac:spMkLst>
            <pc:docMk/>
            <pc:sldMk cId="2213984920" sldId="402"/>
            <ac:spMk id="99" creationId="{F8275215-258F-0D40-9B0A-67F77E7010FE}"/>
          </ac:spMkLst>
        </pc:spChg>
        <pc:picChg chg="del">
          <ac:chgData name="Yiran Zhang" userId="0b0a344fd4019ed0" providerId="LiveId" clId="{237AD63C-61A4-AB46-8C0B-35D9AB888B2C}" dt="2024-05-16T13:34:09.760" v="5000" actId="478"/>
          <ac:picMkLst>
            <pc:docMk/>
            <pc:sldMk cId="2213984920" sldId="402"/>
            <ac:picMk id="6" creationId="{9B8F8AD5-43B7-1044-8E8D-6E793DBB782E}"/>
          </ac:picMkLst>
        </pc:picChg>
        <pc:picChg chg="add mod">
          <ac:chgData name="Yiran Zhang" userId="0b0a344fd4019ed0" providerId="LiveId" clId="{237AD63C-61A4-AB46-8C0B-35D9AB888B2C}" dt="2024-05-16T13:34:48.303" v="5016" actId="1076"/>
          <ac:picMkLst>
            <pc:docMk/>
            <pc:sldMk cId="2213984920" sldId="402"/>
            <ac:picMk id="12" creationId="{E2D8B39E-8703-5845-BC15-0A60F1738D3C}"/>
          </ac:picMkLst>
        </pc:picChg>
        <pc:cxnChg chg="del">
          <ac:chgData name="Yiran Zhang" userId="0b0a344fd4019ed0" providerId="LiveId" clId="{237AD63C-61A4-AB46-8C0B-35D9AB888B2C}" dt="2024-05-16T13:34:26.096" v="5005" actId="478"/>
          <ac:cxnSpMkLst>
            <pc:docMk/>
            <pc:sldMk cId="2213984920" sldId="402"/>
            <ac:cxnSpMk id="9" creationId="{671D04B6-8799-D74E-A01E-147983F656D2}"/>
          </ac:cxnSpMkLst>
        </pc:cxnChg>
      </pc:sldChg>
      <pc:sldChg chg="modSp new mod">
        <pc:chgData name="Yiran Zhang" userId="0b0a344fd4019ed0" providerId="LiveId" clId="{237AD63C-61A4-AB46-8C0B-35D9AB888B2C}" dt="2024-05-17T01:10:56.869" v="5893" actId="20577"/>
        <pc:sldMkLst>
          <pc:docMk/>
          <pc:sldMk cId="1959666068" sldId="403"/>
        </pc:sldMkLst>
        <pc:spChg chg="mod">
          <ac:chgData name="Yiran Zhang" userId="0b0a344fd4019ed0" providerId="LiveId" clId="{237AD63C-61A4-AB46-8C0B-35D9AB888B2C}" dt="2024-05-16T14:03:03.627" v="5639" actId="1076"/>
          <ac:spMkLst>
            <pc:docMk/>
            <pc:sldMk cId="1959666068" sldId="403"/>
            <ac:spMk id="2" creationId="{E8CBC762-7CE6-804C-A610-1E8A4C7F389E}"/>
          </ac:spMkLst>
        </pc:spChg>
        <pc:spChg chg="mod">
          <ac:chgData name="Yiran Zhang" userId="0b0a344fd4019ed0" providerId="LiveId" clId="{237AD63C-61A4-AB46-8C0B-35D9AB888B2C}" dt="2024-05-17T01:10:56.869" v="5893" actId="20577"/>
          <ac:spMkLst>
            <pc:docMk/>
            <pc:sldMk cId="1959666068" sldId="403"/>
            <ac:spMk id="3" creationId="{DB92A911-7561-8440-9396-AC2E1C3C1C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4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67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243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5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99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6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7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39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73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0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D4A6-FACF-4014-91A9-C2836146C498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7C6E8-7DAD-4FC6-8C12-773C86B59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89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A9483D-E630-704F-BE0A-DD2BB74F7CD5}"/>
              </a:ext>
            </a:extLst>
          </p:cNvPr>
          <p:cNvSpPr txBox="1"/>
          <p:nvPr/>
        </p:nvSpPr>
        <p:spPr>
          <a:xfrm>
            <a:off x="3621955" y="2133600"/>
            <a:ext cx="477581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计算机网络实验二</a:t>
            </a:r>
            <a:endParaRPr kumimoji="1" lang="en-US" altLang="zh-CN" sz="4400" b="1"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/>
            <a:endParaRPr kumimoji="1" lang="en-US" altLang="zh-CN" sz="3600" b="1"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/>
            <a:endParaRPr kumimoji="1" lang="en-US" altLang="zh-CN" sz="3600"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kumimoji="1"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路由协议配置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5669EE-2E5F-854F-9414-AEA3583D7A54}"/>
              </a:ext>
            </a:extLst>
          </p:cNvPr>
          <p:cNvSpPr txBox="1"/>
          <p:nvPr/>
        </p:nvSpPr>
        <p:spPr>
          <a:xfrm>
            <a:off x="5213267" y="5391397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5781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dirty="0">
                <a:latin typeface="+mn-ea"/>
              </a:rPr>
              <a:t>执行 </a:t>
            </a:r>
            <a:r>
              <a:rPr lang="en-US" altLang="zh-CN" b="1" dirty="0">
                <a:latin typeface="+mn-ea"/>
              </a:rPr>
              <a:t>display current-configuration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zh-CN" dirty="0">
                <a:latin typeface="+mn-ea"/>
              </a:rPr>
              <a:t>命令，查看设备的配置信息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kern="100" dirty="0">
                <a:latin typeface="+mn-ea"/>
              </a:rPr>
              <a:t>&lt;AR-1-1&gt;</a:t>
            </a:r>
            <a:r>
              <a:rPr lang="en-US" altLang="zh-CN" b="1" dirty="0">
                <a:latin typeface="+mn-ea"/>
              </a:rPr>
              <a:t> display current-configuration</a:t>
            </a:r>
            <a:r>
              <a:rPr lang="en-US" altLang="zh-CN" dirty="0">
                <a:latin typeface="+mn-ea"/>
              </a:rPr>
              <a:t> </a:t>
            </a:r>
          </a:p>
          <a:p>
            <a:r>
              <a:rPr lang="zh-CN" altLang="zh-CN" dirty="0">
                <a:latin typeface="+mn-ea"/>
              </a:rPr>
              <a:t>执行 </a:t>
            </a:r>
            <a:r>
              <a:rPr lang="en-US" altLang="zh-CN" dirty="0">
                <a:latin typeface="+mn-ea"/>
              </a:rPr>
              <a:t>save </a:t>
            </a:r>
            <a:r>
              <a:rPr lang="zh-CN" altLang="zh-CN" dirty="0">
                <a:latin typeface="+mn-ea"/>
              </a:rPr>
              <a:t>命令，保存设备的配置信息。</a:t>
            </a:r>
          </a:p>
          <a:p>
            <a:pPr marL="0" indent="0">
              <a:buNone/>
            </a:pPr>
            <a:r>
              <a:rPr lang="en-US" altLang="zh-CN" kern="100" dirty="0">
                <a:latin typeface="+mn-ea"/>
              </a:rPr>
              <a:t>&lt;AR-1-1&gt;</a:t>
            </a:r>
            <a:r>
              <a:rPr lang="en-US" altLang="zh-CN" b="1" dirty="0">
                <a:latin typeface="+mn-ea"/>
              </a:rPr>
              <a:t> save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zh-CN" alt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华为设备命令参考：</a:t>
            </a:r>
            <a:endParaRPr lang="en-US" altLang="zh-CN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https://support.huawei.com/enterprise/zh/doc/EDOC1100150625?idPath=24030814%7C21782164%7C7923148%7C256863195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9D8F788-E0BC-0A45-A98C-0BF36C37DCC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设备命令：</a:t>
            </a:r>
            <a:r>
              <a:rPr lang="zh-CN" altLang="en-US" sz="4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显示配置、保存配置</a:t>
            </a:r>
            <a:endParaRPr lang="en-US" altLang="zh-CN" sz="4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777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 sz="4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设备命令：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061" y="1730622"/>
            <a:ext cx="1122936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[AR-1-1] interface </a:t>
            </a:r>
            <a:r>
              <a:rPr lang="en-US" altLang="zh-CN" dirty="0" err="1"/>
              <a:t>GigabitEthernet</a:t>
            </a:r>
            <a:r>
              <a:rPr lang="en-US" altLang="zh-CN" dirty="0"/>
              <a:t> 0/0/1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[AR-1-1-GigabitEthernet0/0/2] undo </a:t>
            </a:r>
            <a:r>
              <a:rPr lang="en-US" altLang="zh-CN" dirty="0" err="1"/>
              <a:t>portswitch</a:t>
            </a:r>
            <a:r>
              <a:rPr lang="en-US" altLang="zh-CN" dirty="0"/>
              <a:t> 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[AR-1-1-GigabitEthernet0/0/2] </a:t>
            </a:r>
            <a:r>
              <a:rPr lang="en-US" altLang="zh-CN" dirty="0" err="1">
                <a:solidFill>
                  <a:srgbClr val="FF0000"/>
                </a:solidFill>
              </a:rPr>
              <a:t>ip</a:t>
            </a:r>
            <a:r>
              <a:rPr lang="en-US" altLang="zh-CN" dirty="0">
                <a:solidFill>
                  <a:srgbClr val="FF0000"/>
                </a:solidFill>
              </a:rPr>
              <a:t> address 192.168.1.1 24</a:t>
            </a:r>
            <a:endParaRPr lang="zh-C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[AR-1-1-GigabitEthernet0/0/2] quit</a:t>
            </a:r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[AR-1-1] interface GigabitEthernet0/0/7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[AR-1-1-GigabitEthernet0/0/7] undo </a:t>
            </a:r>
            <a:r>
              <a:rPr lang="en-US" altLang="zh-CN" dirty="0" err="1"/>
              <a:t>portswitch</a:t>
            </a:r>
            <a:br>
              <a:rPr lang="en-US" altLang="zh-CN" dirty="0"/>
            </a:br>
            <a:r>
              <a:rPr lang="en-US" altLang="zh-CN" dirty="0"/>
              <a:t>[AR-1-1-GigabitEthernet0/0/7] </a:t>
            </a:r>
            <a:r>
              <a:rPr lang="en-US" altLang="zh-CN" dirty="0" err="1">
                <a:solidFill>
                  <a:srgbClr val="FF0000"/>
                </a:solidFill>
              </a:rPr>
              <a:t>ip</a:t>
            </a:r>
            <a:r>
              <a:rPr lang="en-US" altLang="zh-CN" dirty="0">
                <a:solidFill>
                  <a:srgbClr val="FF0000"/>
                </a:solidFill>
              </a:rPr>
              <a:t> address 192.168.15.1 255.255.255.0 </a:t>
            </a:r>
            <a:br>
              <a:rPr lang="en-US" altLang="zh-CN" dirty="0"/>
            </a:br>
            <a:r>
              <a:rPr lang="en-US" altLang="zh-CN" dirty="0"/>
              <a:t>[AR-1-1-GigabitEthernet0/0/7] quit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119D34-5624-2540-AE28-54CFFC53CE36}"/>
              </a:ext>
            </a:extLst>
          </p:cNvPr>
          <p:cNvSpPr txBox="1"/>
          <p:nvPr/>
        </p:nvSpPr>
        <p:spPr>
          <a:xfrm>
            <a:off x="10323463" y="2853577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r>
              <a:rPr kumimoji="1"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kumimoji="1"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E59FAA-BBB0-CB46-8B2A-A5DB3C2AC0EC}"/>
              </a:ext>
            </a:extLst>
          </p:cNvPr>
          <p:cNvSpPr txBox="1"/>
          <p:nvPr/>
        </p:nvSpPr>
        <p:spPr>
          <a:xfrm>
            <a:off x="9770667" y="2131852"/>
            <a:ext cx="2403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将以太网接口从二层模式切换到三层模式</a:t>
            </a:r>
            <a:endParaRPr lang="zh-CN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A869B46-393E-C140-9CD1-189CD13F4C0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53351" y="2455018"/>
            <a:ext cx="151731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EEDCF75-F3D0-7D49-8120-F6ED52550A7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9361675" y="2953040"/>
            <a:ext cx="961788" cy="1313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4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接口配置命令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66647"/>
            <a:ext cx="11229363" cy="58509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CN" sz="4500" dirty="0"/>
              <a:t>[</a:t>
            </a:r>
            <a:r>
              <a:rPr lang="en-US" altLang="zh-CN" sz="4500" dirty="0">
                <a:solidFill>
                  <a:srgbClr val="FF0000"/>
                </a:solidFill>
              </a:rPr>
              <a:t>sw-1-1</a:t>
            </a:r>
            <a:r>
              <a:rPr lang="en-US" altLang="zh-CN" sz="4500" dirty="0"/>
              <a:t>] </a:t>
            </a:r>
            <a:r>
              <a:rPr lang="en-US" altLang="zh-CN" sz="4500" dirty="0" err="1"/>
              <a:t>vlan</a:t>
            </a:r>
            <a:r>
              <a:rPr lang="en-US" altLang="zh-CN" sz="4500" dirty="0"/>
              <a:t> batch 11 12</a:t>
            </a:r>
          </a:p>
          <a:p>
            <a:pPr marL="0" indent="0">
              <a:buNone/>
            </a:pPr>
            <a:r>
              <a:rPr lang="en-US" altLang="zh-CN" sz="4500" dirty="0"/>
              <a:t>#</a:t>
            </a:r>
            <a:r>
              <a:rPr lang="zh-CN" altLang="en-US" sz="4500" dirty="0"/>
              <a:t>将</a:t>
            </a:r>
            <a:r>
              <a:rPr lang="en-US" altLang="zh-CN" sz="4500" dirty="0"/>
              <a:t>GE0/0/4</a:t>
            </a:r>
            <a:r>
              <a:rPr lang="zh-CN" altLang="en-US" sz="4500" dirty="0"/>
              <a:t>和</a:t>
            </a:r>
            <a:r>
              <a:rPr lang="en-US" altLang="zh-CN" sz="4500" dirty="0"/>
              <a:t>GE0/0/8</a:t>
            </a:r>
            <a:r>
              <a:rPr lang="zh-CN" altLang="en-US" sz="4500" dirty="0"/>
              <a:t>接口分别加入</a:t>
            </a:r>
            <a:r>
              <a:rPr lang="en-US" altLang="zh-CN" sz="4500" dirty="0"/>
              <a:t>VLAN11</a:t>
            </a:r>
            <a:r>
              <a:rPr lang="zh-CN" altLang="en-US" sz="4500" dirty="0"/>
              <a:t>和</a:t>
            </a:r>
            <a:r>
              <a:rPr lang="en-US" altLang="zh-CN" sz="4500" dirty="0"/>
              <a:t>12</a:t>
            </a:r>
            <a:r>
              <a:rPr lang="zh-CN" altLang="en-US" sz="4500" dirty="0"/>
              <a:t>：</a:t>
            </a:r>
          </a:p>
          <a:p>
            <a:pPr marL="0" indent="0">
              <a:buNone/>
            </a:pPr>
            <a:r>
              <a:rPr lang="en-US" altLang="zh-CN" sz="4500" dirty="0"/>
              <a:t>[sw-1-1] interface </a:t>
            </a:r>
            <a:r>
              <a:rPr lang="en-US" altLang="zh-CN" sz="4500" dirty="0" err="1"/>
              <a:t>GigabitEthernet</a:t>
            </a:r>
            <a:r>
              <a:rPr lang="en-US" altLang="zh-CN" sz="4500" dirty="0"/>
              <a:t> 0/0/4</a:t>
            </a:r>
          </a:p>
          <a:p>
            <a:pPr marL="0" indent="0">
              <a:buNone/>
            </a:pPr>
            <a:r>
              <a:rPr lang="en-US" altLang="zh-CN" sz="4500" dirty="0"/>
              <a:t>[sw-1-1 -GigabitEthernet0/0/4] port link-type access </a:t>
            </a:r>
          </a:p>
          <a:p>
            <a:pPr marL="0" indent="0">
              <a:buNone/>
            </a:pPr>
            <a:r>
              <a:rPr lang="en-US" altLang="zh-CN" sz="4500" dirty="0"/>
              <a:t>[sw-1-1 -GigabitEthernet0/0/4] port default </a:t>
            </a:r>
            <a:r>
              <a:rPr lang="en-US" altLang="zh-CN" sz="4500" dirty="0" err="1"/>
              <a:t>vlan</a:t>
            </a:r>
            <a:r>
              <a:rPr lang="en-US" altLang="zh-CN" sz="4500" dirty="0"/>
              <a:t> 11</a:t>
            </a:r>
          </a:p>
          <a:p>
            <a:pPr marL="0" indent="0">
              <a:buNone/>
            </a:pPr>
            <a:r>
              <a:rPr lang="en-US" altLang="zh-CN" sz="4500" dirty="0"/>
              <a:t>[sw-1-1 -GigabitEthernet0/0/4] quit</a:t>
            </a:r>
          </a:p>
          <a:p>
            <a:pPr marL="0" indent="0">
              <a:buNone/>
            </a:pPr>
            <a:r>
              <a:rPr lang="en-US" altLang="zh-CN" sz="4500" dirty="0"/>
              <a:t>[sw-1-1] interface </a:t>
            </a:r>
            <a:r>
              <a:rPr lang="en-US" altLang="zh-CN" sz="4500" dirty="0" err="1"/>
              <a:t>GigabitEthernet</a:t>
            </a:r>
            <a:r>
              <a:rPr lang="en-US" altLang="zh-CN" sz="4500" dirty="0"/>
              <a:t> 0/0/8</a:t>
            </a:r>
          </a:p>
          <a:p>
            <a:pPr marL="0" indent="0">
              <a:buNone/>
            </a:pPr>
            <a:r>
              <a:rPr lang="en-US" altLang="zh-CN" sz="4500" dirty="0"/>
              <a:t>[sw-1-1 -GigabitEthernet0/0/8] port link-type access </a:t>
            </a:r>
          </a:p>
          <a:p>
            <a:pPr marL="0" indent="0">
              <a:buNone/>
            </a:pPr>
            <a:r>
              <a:rPr lang="en-US" altLang="zh-CN" sz="4500" dirty="0"/>
              <a:t>[sw-1-1 -GigabitEthernet0/0/8] port default </a:t>
            </a:r>
            <a:r>
              <a:rPr lang="en-US" altLang="zh-CN" sz="4500" dirty="0" err="1"/>
              <a:t>vlan</a:t>
            </a:r>
            <a:r>
              <a:rPr lang="en-US" altLang="zh-CN" sz="4500" dirty="0"/>
              <a:t> 12</a:t>
            </a:r>
          </a:p>
          <a:p>
            <a:pPr marL="0" indent="0">
              <a:buNone/>
            </a:pPr>
            <a:r>
              <a:rPr lang="en-US" altLang="zh-CN" sz="4500" dirty="0"/>
              <a:t>[Isw-1-1 -GigabitEthernet0/0/8] quit</a:t>
            </a:r>
          </a:p>
          <a:p>
            <a:pPr marL="0" indent="0">
              <a:buNone/>
            </a:pPr>
            <a:endParaRPr lang="en-US" altLang="zh-CN" sz="4500" dirty="0"/>
          </a:p>
          <a:p>
            <a:pPr marL="0" indent="0">
              <a:buNone/>
            </a:pPr>
            <a:r>
              <a:rPr lang="en-US" altLang="zh-CN" sz="4500" dirty="0"/>
              <a:t>#</a:t>
            </a:r>
            <a:r>
              <a:rPr lang="zh-CN" altLang="en-US" sz="4500" dirty="0"/>
              <a:t>配置</a:t>
            </a:r>
            <a:r>
              <a:rPr lang="en-US" altLang="zh-CN" sz="4500" dirty="0"/>
              <a:t>VLANIF11</a:t>
            </a:r>
            <a:r>
              <a:rPr lang="zh-CN" altLang="en-US" sz="4500" dirty="0"/>
              <a:t>和</a:t>
            </a:r>
            <a:r>
              <a:rPr lang="en-US" altLang="zh-CN" sz="4500" dirty="0"/>
              <a:t>VLANIF12</a:t>
            </a:r>
            <a:r>
              <a:rPr lang="zh-CN" altLang="en-US" sz="4500" dirty="0"/>
              <a:t>：</a:t>
            </a:r>
          </a:p>
          <a:p>
            <a:pPr marL="0" indent="0">
              <a:buNone/>
            </a:pPr>
            <a:r>
              <a:rPr lang="en-US" altLang="zh-CN" sz="4500" dirty="0"/>
              <a:t>[Internet] interface </a:t>
            </a:r>
            <a:r>
              <a:rPr lang="en-US" altLang="zh-CN" sz="4500" dirty="0" err="1"/>
              <a:t>Vlanif</a:t>
            </a:r>
            <a:r>
              <a:rPr lang="en-US" altLang="zh-CN" sz="4500" dirty="0"/>
              <a:t> 11</a:t>
            </a:r>
          </a:p>
          <a:p>
            <a:pPr marL="0" indent="0">
              <a:buNone/>
            </a:pPr>
            <a:r>
              <a:rPr lang="en-US" altLang="zh-CN" sz="4500" dirty="0"/>
              <a:t>[Internet-Vlanif11] </a:t>
            </a:r>
            <a:r>
              <a:rPr lang="en-US" altLang="zh-CN" sz="4500" dirty="0" err="1"/>
              <a:t>ip</a:t>
            </a:r>
            <a:r>
              <a:rPr lang="en-US" altLang="zh-CN" sz="4500" dirty="0"/>
              <a:t> address 192.168.15.2 24</a:t>
            </a:r>
          </a:p>
          <a:p>
            <a:pPr marL="0" indent="0">
              <a:buNone/>
            </a:pPr>
            <a:r>
              <a:rPr lang="en-US" altLang="zh-CN" sz="4500" dirty="0"/>
              <a:t>[Internet-Vlanif11] quit</a:t>
            </a:r>
          </a:p>
          <a:p>
            <a:pPr marL="0" indent="0">
              <a:buNone/>
            </a:pPr>
            <a:r>
              <a:rPr lang="en-US" altLang="zh-CN" sz="4500" dirty="0"/>
              <a:t>[Internet] interface </a:t>
            </a:r>
            <a:r>
              <a:rPr lang="en-US" altLang="zh-CN" sz="4500" dirty="0" err="1"/>
              <a:t>vlanif</a:t>
            </a:r>
            <a:r>
              <a:rPr lang="en-US" altLang="zh-CN" sz="4500" dirty="0"/>
              <a:t> 12</a:t>
            </a:r>
          </a:p>
          <a:p>
            <a:pPr marL="0" indent="0">
              <a:buNone/>
            </a:pPr>
            <a:r>
              <a:rPr lang="en-US" altLang="zh-CN" sz="4500" dirty="0"/>
              <a:t>[Internet-Vlanif12] </a:t>
            </a:r>
            <a:r>
              <a:rPr lang="en-US" altLang="zh-CN" sz="4500" dirty="0" err="1"/>
              <a:t>ip</a:t>
            </a:r>
            <a:r>
              <a:rPr lang="en-US" altLang="zh-CN" sz="4500" dirty="0"/>
              <a:t> address 192.168.16.3 24</a:t>
            </a:r>
          </a:p>
          <a:p>
            <a:pPr marL="0" indent="0">
              <a:buNone/>
            </a:pPr>
            <a:r>
              <a:rPr lang="en-US" altLang="zh-CN" sz="4500" dirty="0"/>
              <a:t>[Internet-Vlanif12] quit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B6AA86-D54C-A242-BCC1-9FA30D7F2A81}"/>
              </a:ext>
            </a:extLst>
          </p:cNvPr>
          <p:cNvSpPr txBox="1"/>
          <p:nvPr/>
        </p:nvSpPr>
        <p:spPr>
          <a:xfrm>
            <a:off x="8159445" y="3667412"/>
            <a:ext cx="3300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注意：交换机需要先配置</a:t>
            </a:r>
            <a:r>
              <a:rPr kumimoji="1"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VLAN</a:t>
            </a:r>
            <a:r>
              <a:rPr kumimoji="1"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再配置</a:t>
            </a:r>
            <a:r>
              <a:rPr kumimoji="1"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endParaRPr kumimoji="1"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4CF74A-62D9-D84B-BBB6-D612C38E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70" y="55619"/>
            <a:ext cx="6586330" cy="1214323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F023EB0-6A8D-A847-83E9-E6C6CC6D066F}"/>
              </a:ext>
            </a:extLst>
          </p:cNvPr>
          <p:cNvCxnSpPr>
            <a:cxnSpLocks/>
          </p:cNvCxnSpPr>
          <p:nvPr/>
        </p:nvCxnSpPr>
        <p:spPr>
          <a:xfrm flipV="1">
            <a:off x="5949538" y="4239492"/>
            <a:ext cx="1983179" cy="8787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E3A8EF6-6E65-DA49-ABBB-24889900BD8B}"/>
              </a:ext>
            </a:extLst>
          </p:cNvPr>
          <p:cNvCxnSpPr>
            <a:cxnSpLocks/>
          </p:cNvCxnSpPr>
          <p:nvPr/>
        </p:nvCxnSpPr>
        <p:spPr>
          <a:xfrm>
            <a:off x="6177280" y="2326640"/>
            <a:ext cx="1755437" cy="14628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B5B22F6-0176-5948-AEE6-1FB96A62F632}"/>
              </a:ext>
            </a:extLst>
          </p:cNvPr>
          <p:cNvSpPr txBox="1"/>
          <p:nvPr/>
        </p:nvSpPr>
        <p:spPr>
          <a:xfrm>
            <a:off x="7351724" y="1414778"/>
            <a:ext cx="4778058" cy="198714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注意：  不同</a:t>
            </a:r>
            <a:r>
              <a:rPr lang="en-US" altLang="zh-CN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switch</a:t>
            </a:r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接口的 </a:t>
            </a:r>
            <a:r>
              <a:rPr lang="en-US" altLang="zh-CN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vlan</a:t>
            </a:r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不同</a:t>
            </a:r>
            <a:endParaRPr lang="en-US" altLang="zh-CN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</a:pP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SW1 GE0/0/4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GE0/0/8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接口配置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vlan11 12 </a:t>
            </a:r>
            <a:endParaRPr lang="zh-CN" altLang="zh-CN" sz="1800" kern="100"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</a:pP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SW2 GE0/0/4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GE0/0/8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接口配置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vlan12 13  </a:t>
            </a:r>
            <a:endParaRPr lang="zh-CN" altLang="zh-CN" sz="1800" kern="100"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</a:pP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SW2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SW1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连接的端口配置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vlan12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SW2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SW3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连接的端口配置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vlan13</a:t>
            </a:r>
            <a:endParaRPr lang="zh-CN" altLang="zh-CN" sz="1800" kern="100"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</a:pP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SW3 GE0/0/4</a:t>
            </a:r>
            <a:r>
              <a:rPr lang="zh-CN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接口配置</a:t>
            </a:r>
            <a:r>
              <a:rPr lang="en-US" altLang="zh-CN" sz="1800" kern="100">
                <a:effectLst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vlan13</a:t>
            </a:r>
            <a:endParaRPr lang="zh-CN" altLang="zh-CN" sz="1800" kern="100">
              <a:effectLst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85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基本互通测试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74955" y="4620385"/>
            <a:ext cx="4042559" cy="2356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从交换机</a:t>
            </a:r>
            <a:r>
              <a:rPr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测试相邻交换机：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/>
              <a:t>&lt;sw-1-1&gt;ping 192.168.15.1</a:t>
            </a:r>
          </a:p>
          <a:p>
            <a:pPr marL="0" indent="0">
              <a:buNone/>
            </a:pPr>
            <a:r>
              <a:rPr lang="en-US" altLang="zh-CN" sz="2400" dirty="0"/>
              <a:t>&lt;sw-1-1&gt;ping 192.168.16.4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CCEDBB-BA85-874D-9004-782AA8E5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82" y="1499376"/>
            <a:ext cx="9167255" cy="2686600"/>
          </a:xfrm>
          <a:prstGeom prst="rect">
            <a:avLst/>
          </a:prstGeom>
        </p:spPr>
      </p:pic>
      <p:sp>
        <p:nvSpPr>
          <p:cNvPr id="6" name="上下箭头 5">
            <a:extLst>
              <a:ext uri="{FF2B5EF4-FFF2-40B4-BE49-F238E27FC236}">
                <a16:creationId xmlns:a16="http://schemas.microsoft.com/office/drawing/2014/main" id="{6971695D-B6F7-C344-8631-41A15B814BF5}"/>
              </a:ext>
            </a:extLst>
          </p:cNvPr>
          <p:cNvSpPr/>
          <p:nvPr/>
        </p:nvSpPr>
        <p:spPr>
          <a:xfrm rot="16200000">
            <a:off x="8277100" y="2103263"/>
            <a:ext cx="403761" cy="1638794"/>
          </a:xfrm>
          <a:prstGeom prst="up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5A5231-9048-EC4A-9875-2AF2742EBC4A}"/>
              </a:ext>
            </a:extLst>
          </p:cNvPr>
          <p:cNvSpPr txBox="1"/>
          <p:nvPr/>
        </p:nvSpPr>
        <p:spPr>
          <a:xfrm>
            <a:off x="486890" y="4620385"/>
            <a:ext cx="2861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从</a:t>
            </a:r>
            <a:r>
              <a:rPr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PC1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测试网关：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/>
              <a:t>ping 192.168.1.1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9" name="上下箭头 8">
            <a:extLst>
              <a:ext uri="{FF2B5EF4-FFF2-40B4-BE49-F238E27FC236}">
                <a16:creationId xmlns:a16="http://schemas.microsoft.com/office/drawing/2014/main" id="{64F42DEB-3BAA-D547-85A2-7F97B8FEFEAF}"/>
              </a:ext>
            </a:extLst>
          </p:cNvPr>
          <p:cNvSpPr/>
          <p:nvPr/>
        </p:nvSpPr>
        <p:spPr>
          <a:xfrm rot="16200000">
            <a:off x="5817810" y="2283686"/>
            <a:ext cx="403761" cy="1246910"/>
          </a:xfrm>
          <a:prstGeom prst="up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上下箭头 9">
            <a:extLst>
              <a:ext uri="{FF2B5EF4-FFF2-40B4-BE49-F238E27FC236}">
                <a16:creationId xmlns:a16="http://schemas.microsoft.com/office/drawing/2014/main" id="{5F2391B5-FB50-AC43-A21A-F749F3B6B180}"/>
              </a:ext>
            </a:extLst>
          </p:cNvPr>
          <p:cNvSpPr/>
          <p:nvPr/>
        </p:nvSpPr>
        <p:spPr>
          <a:xfrm rot="16200000">
            <a:off x="3491127" y="2220350"/>
            <a:ext cx="403761" cy="1373581"/>
          </a:xfrm>
          <a:prstGeom prst="up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下箭头 10">
            <a:extLst>
              <a:ext uri="{FF2B5EF4-FFF2-40B4-BE49-F238E27FC236}">
                <a16:creationId xmlns:a16="http://schemas.microsoft.com/office/drawing/2014/main" id="{06977F91-A987-634D-AB68-F46A19647BB6}"/>
              </a:ext>
            </a:extLst>
          </p:cNvPr>
          <p:cNvSpPr/>
          <p:nvPr/>
        </p:nvSpPr>
        <p:spPr>
          <a:xfrm rot="10800000">
            <a:off x="2489861" y="2568060"/>
            <a:ext cx="403761" cy="709204"/>
          </a:xfrm>
          <a:prstGeom prst="up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D29C07F-12CC-3446-906A-90F4910707A1}"/>
              </a:ext>
            </a:extLst>
          </p:cNvPr>
          <p:cNvSpPr txBox="1">
            <a:spLocks/>
          </p:cNvSpPr>
          <p:nvPr/>
        </p:nvSpPr>
        <p:spPr>
          <a:xfrm>
            <a:off x="7974174" y="4620385"/>
            <a:ext cx="4042559" cy="2356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从交换机</a:t>
            </a:r>
            <a:r>
              <a:rPr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测试相邻交换机：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&lt;sw-1-2&gt;ping 192.168.16.3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&lt;sw-1-2&gt;ping 192.168.17.6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85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静态路由配置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9046"/>
            <a:ext cx="10515600" cy="46879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[sw-1-1] </a:t>
            </a:r>
            <a:r>
              <a:rPr lang="en-US" altLang="zh-CN" dirty="0" err="1"/>
              <a:t>ip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route-static</a:t>
            </a:r>
            <a:r>
              <a:rPr lang="en-US" altLang="zh-CN" dirty="0"/>
              <a:t> 0.0.0.0 0.0.0.0 192.168.16.4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[sw-1-1] </a:t>
            </a:r>
            <a:r>
              <a:rPr lang="en-US" altLang="zh-CN" dirty="0" err="1"/>
              <a:t>ip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route-static</a:t>
            </a:r>
            <a:r>
              <a:rPr lang="en-US" altLang="zh-CN" dirty="0"/>
              <a:t> 192.168.1.0 255.255.255.0 192.168.15.1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[AR-1-1]</a:t>
            </a:r>
            <a:r>
              <a:rPr lang="zh-CN" altLang="en-US" dirty="0"/>
              <a:t> 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en-US" altLang="zh-CN" dirty="0"/>
              <a:t>[sw-1-2]……</a:t>
            </a:r>
          </a:p>
          <a:p>
            <a:pPr marL="0" indent="0">
              <a:buNone/>
            </a:pPr>
            <a:r>
              <a:rPr lang="en-US" altLang="zh-CN" dirty="0"/>
              <a:t>[sw-1-3]……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查看路由表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</a:rPr>
              <a:t>display </a:t>
            </a:r>
            <a:r>
              <a:rPr lang="en-US" altLang="zh-CN" dirty="0" err="1">
                <a:solidFill>
                  <a:srgbClr val="FF0000"/>
                </a:solidFill>
              </a:rPr>
              <a:t>ip</a:t>
            </a:r>
            <a:r>
              <a:rPr lang="en-US" altLang="zh-CN" dirty="0">
                <a:solidFill>
                  <a:srgbClr val="FF0000"/>
                </a:solidFill>
              </a:rPr>
              <a:t> routing-table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AE879-CEC7-C14A-B860-2001592C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70" y="55619"/>
            <a:ext cx="6586330" cy="121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80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静态路由配置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AE879-CEC7-C14A-B860-2001592C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70" y="55619"/>
            <a:ext cx="6586330" cy="1214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4DD665-1662-F437-D8CB-5E58E1D8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10" y="2784158"/>
            <a:ext cx="5593226" cy="13255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B76D28-865A-0740-1589-7F612A209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99" y="2709874"/>
            <a:ext cx="5594089" cy="167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64C34F-241D-92FA-555B-2D3096A26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47" y="4996329"/>
            <a:ext cx="5594089" cy="153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9E2E2B-46C3-FCAF-F13E-7E0C28E9C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99" y="4996329"/>
            <a:ext cx="5594089" cy="128301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7C3BB7-FD49-6FB1-A885-77A8F3EE1233}"/>
              </a:ext>
            </a:extLst>
          </p:cNvPr>
          <p:cNvSpPr txBox="1"/>
          <p:nvPr/>
        </p:nvSpPr>
        <p:spPr>
          <a:xfrm>
            <a:off x="1992396" y="2166522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AR-1-1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B6C123-9F7E-24BD-64D5-F290208608D1}"/>
              </a:ext>
            </a:extLst>
          </p:cNvPr>
          <p:cNvSpPr txBox="1"/>
          <p:nvPr/>
        </p:nvSpPr>
        <p:spPr>
          <a:xfrm>
            <a:off x="8243755" y="2166521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SW-1-1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8A0326-9BA4-9EFA-3094-9CD47A123213}"/>
              </a:ext>
            </a:extLst>
          </p:cNvPr>
          <p:cNvSpPr txBox="1"/>
          <p:nvPr/>
        </p:nvSpPr>
        <p:spPr>
          <a:xfrm>
            <a:off x="1958732" y="4383890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SW-1-2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C0CB74-720E-D6B3-4E31-F62B71445151}"/>
              </a:ext>
            </a:extLst>
          </p:cNvPr>
          <p:cNvSpPr txBox="1"/>
          <p:nvPr/>
        </p:nvSpPr>
        <p:spPr>
          <a:xfrm>
            <a:off x="8243755" y="4383889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SW-1-3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C7CA66-07EA-744F-BAA2-1CBC80E9FEFB}"/>
              </a:ext>
            </a:extLst>
          </p:cNvPr>
          <p:cNvSpPr txBox="1"/>
          <p:nvPr/>
        </p:nvSpPr>
        <p:spPr>
          <a:xfrm>
            <a:off x="521247" y="16067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查看路由表</a:t>
            </a:r>
            <a:r>
              <a:rPr lang="zh-CN" altLang="en-US" sz="2400" dirty="0"/>
              <a:t>：</a:t>
            </a:r>
            <a:r>
              <a:rPr lang="en-US" altLang="zh-CN" sz="2400" dirty="0"/>
              <a:t>display </a:t>
            </a:r>
            <a:r>
              <a:rPr lang="en-US" altLang="zh-CN" sz="2400" dirty="0" err="1"/>
              <a:t>ip</a:t>
            </a:r>
            <a:r>
              <a:rPr lang="en-US" altLang="zh-CN" sz="2400" dirty="0"/>
              <a:t> routing-table</a:t>
            </a:r>
          </a:p>
        </p:txBody>
      </p:sp>
    </p:spTree>
    <p:extLst>
      <p:ext uri="{BB962C8B-B14F-4D97-AF65-F5344CB8AC3E}">
        <p14:creationId xmlns:p14="http://schemas.microsoft.com/office/powerpoint/2010/main" val="102607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：静态路由连通测试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5871" y="4341534"/>
            <a:ext cx="4723791" cy="22106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从</a:t>
            </a:r>
            <a:r>
              <a:rPr lang="en-US" altLang="zh-CN" dirty="0"/>
              <a:t>PC1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测试：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/>
              <a:t>ping 192.168.1.1</a:t>
            </a:r>
          </a:p>
          <a:p>
            <a:pPr marL="0" indent="0">
              <a:buNone/>
            </a:pPr>
            <a:r>
              <a:rPr lang="en-US" altLang="zh-CN" dirty="0"/>
              <a:t>Ping</a:t>
            </a:r>
            <a:r>
              <a:rPr lang="zh-CN" altLang="en-US" dirty="0"/>
              <a:t> </a:t>
            </a:r>
            <a:r>
              <a:rPr lang="en-US" altLang="zh-CN" dirty="0"/>
              <a:t>192.168.15.2</a:t>
            </a:r>
          </a:p>
          <a:p>
            <a:pPr marL="0" indent="0">
              <a:buNone/>
            </a:pPr>
            <a:r>
              <a:rPr lang="en-US" altLang="zh-CN" dirty="0"/>
              <a:t>ping 192.168.16.4</a:t>
            </a:r>
          </a:p>
          <a:p>
            <a:pPr marL="0" indent="0">
              <a:buNone/>
            </a:pPr>
            <a:r>
              <a:rPr lang="en-US" altLang="zh-CN" dirty="0"/>
              <a:t>ping 192.168.17.6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931BCB-8EA1-6E4E-B758-6111F568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82" y="1499376"/>
            <a:ext cx="9167255" cy="2686600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D9626A59-334B-1C47-9579-5BD21ECED67A}"/>
              </a:ext>
            </a:extLst>
          </p:cNvPr>
          <p:cNvSpPr/>
          <p:nvPr/>
        </p:nvSpPr>
        <p:spPr>
          <a:xfrm>
            <a:off x="3063834" y="2807051"/>
            <a:ext cx="6709559" cy="3517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CF023826-13FB-2D44-89A6-5117A4CF6E80}"/>
              </a:ext>
            </a:extLst>
          </p:cNvPr>
          <p:cNvSpPr/>
          <p:nvPr/>
        </p:nvSpPr>
        <p:spPr>
          <a:xfrm>
            <a:off x="2967293" y="2946400"/>
            <a:ext cx="373631" cy="71714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447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：静态路由连通测试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F3CA79C-9B95-3196-F303-BE8CB976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06" y="1843856"/>
            <a:ext cx="5104394" cy="168118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C4F3440-EF7B-E1A8-4752-E14E4877617B}"/>
              </a:ext>
            </a:extLst>
          </p:cNvPr>
          <p:cNvSpPr txBox="1"/>
          <p:nvPr/>
        </p:nvSpPr>
        <p:spPr>
          <a:xfrm>
            <a:off x="6492514" y="3704727"/>
            <a:ext cx="6478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ping 192.168.17.6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697716-868A-94F1-28E9-F7176FA6F2F6}"/>
              </a:ext>
            </a:extLst>
          </p:cNvPr>
          <p:cNvSpPr txBox="1"/>
          <p:nvPr/>
        </p:nvSpPr>
        <p:spPr>
          <a:xfrm>
            <a:off x="1322714" y="3742289"/>
            <a:ext cx="6871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ping 192.168.16.4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835755-894C-C60E-F16A-66CD6658A816}"/>
              </a:ext>
            </a:extLst>
          </p:cNvPr>
          <p:cNvSpPr txBox="1"/>
          <p:nvPr/>
        </p:nvSpPr>
        <p:spPr>
          <a:xfrm>
            <a:off x="7002695" y="1108103"/>
            <a:ext cx="6871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Ping</a:t>
            </a:r>
            <a:r>
              <a:rPr lang="zh-CN" altLang="en-US" sz="2800" dirty="0"/>
              <a:t> </a:t>
            </a:r>
            <a:r>
              <a:rPr lang="en-US" altLang="zh-CN" sz="2800" dirty="0"/>
              <a:t>192.168.15.2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E46011-163C-4AC0-61A9-4364B75070F8}"/>
              </a:ext>
            </a:extLst>
          </p:cNvPr>
          <p:cNvSpPr txBox="1"/>
          <p:nvPr/>
        </p:nvSpPr>
        <p:spPr>
          <a:xfrm>
            <a:off x="1075826" y="1108103"/>
            <a:ext cx="6871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ping 192.168.1.1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948B73-7E4F-F901-0B3D-9C42413D5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02" y="1698871"/>
            <a:ext cx="4932518" cy="19627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A539FA-7ABD-28FC-34A7-71C478D83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0" y="4346160"/>
            <a:ext cx="5275552" cy="2105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040179-EA63-C7D8-6624-20690BDF0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602" y="4337371"/>
            <a:ext cx="5448225" cy="21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6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RIP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7561"/>
            <a:ext cx="10515600" cy="4552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先删除静态路由表项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再配置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/>
              <a:t>[sw-1-1] rip 100</a:t>
            </a:r>
          </a:p>
          <a:p>
            <a:pPr marL="0" indent="0">
              <a:buNone/>
            </a:pPr>
            <a:r>
              <a:rPr lang="en-US" altLang="zh-CN" dirty="0"/>
              <a:t>[sw-1-1-rip-100]version 2</a:t>
            </a:r>
          </a:p>
          <a:p>
            <a:pPr marL="0" indent="0">
              <a:buNone/>
            </a:pPr>
            <a:r>
              <a:rPr lang="en-US" altLang="zh-CN" dirty="0"/>
              <a:t>[sw-1-1-rip-100]network 192.168.15.0</a:t>
            </a:r>
          </a:p>
          <a:p>
            <a:pPr marL="0" indent="0">
              <a:buNone/>
            </a:pPr>
            <a:r>
              <a:rPr lang="en-US" altLang="zh-CN" dirty="0"/>
              <a:t>[sw-1-1-rip-100]network 192.168.16.0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[sw-1-2]</a:t>
            </a:r>
            <a:r>
              <a:rPr lang="zh-CN" altLang="en-US" dirty="0"/>
              <a:t> 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7BECE3-7B56-B240-80BD-D612EFB2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70" y="55619"/>
            <a:ext cx="6586330" cy="1214323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9292E313-5204-B54E-8171-74FDBAAD5DF3}"/>
              </a:ext>
            </a:extLst>
          </p:cNvPr>
          <p:cNvSpPr/>
          <p:nvPr/>
        </p:nvSpPr>
        <p:spPr>
          <a:xfrm>
            <a:off x="7768424" y="193693"/>
            <a:ext cx="906449" cy="8558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0497DA-9231-9B46-A77E-DF586D304756}"/>
              </a:ext>
            </a:extLst>
          </p:cNvPr>
          <p:cNvSpPr txBox="1"/>
          <p:nvPr/>
        </p:nvSpPr>
        <p:spPr>
          <a:xfrm>
            <a:off x="838200" y="6017512"/>
            <a:ext cx="6098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查看路由表</a:t>
            </a:r>
            <a:r>
              <a:rPr lang="zh-CN" altLang="en-US" sz="2400" dirty="0">
                <a:solidFill>
                  <a:srgbClr val="FF0000"/>
                </a:solidFill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</a:rPr>
              <a:t>display </a:t>
            </a:r>
            <a:r>
              <a:rPr lang="en-US" altLang="zh-CN" sz="2400" dirty="0" err="1">
                <a:solidFill>
                  <a:srgbClr val="FF0000"/>
                </a:solidFill>
              </a:rPr>
              <a:t>ip</a:t>
            </a:r>
            <a:r>
              <a:rPr lang="en-US" altLang="zh-CN" sz="2400" dirty="0">
                <a:solidFill>
                  <a:srgbClr val="FF0000"/>
                </a:solidFill>
              </a:rPr>
              <a:t> routing-table</a:t>
            </a:r>
          </a:p>
        </p:txBody>
      </p:sp>
    </p:spTree>
    <p:extLst>
      <p:ext uri="{BB962C8B-B14F-4D97-AF65-F5344CB8AC3E}">
        <p14:creationId xmlns:p14="http://schemas.microsoft.com/office/powerpoint/2010/main" val="206001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RIP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AE879-CEC7-C14A-B860-2001592C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70" y="55619"/>
            <a:ext cx="6586330" cy="12143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7C3BB7-FD49-6FB1-A885-77A8F3EE1233}"/>
              </a:ext>
            </a:extLst>
          </p:cNvPr>
          <p:cNvSpPr txBox="1"/>
          <p:nvPr/>
        </p:nvSpPr>
        <p:spPr>
          <a:xfrm>
            <a:off x="1921276" y="2085242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AR-1-1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B6C123-9F7E-24BD-64D5-F290208608D1}"/>
              </a:ext>
            </a:extLst>
          </p:cNvPr>
          <p:cNvSpPr txBox="1"/>
          <p:nvPr/>
        </p:nvSpPr>
        <p:spPr>
          <a:xfrm>
            <a:off x="8172635" y="2085241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SW-1-1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8A0326-9BA4-9EFA-3094-9CD47A123213}"/>
              </a:ext>
            </a:extLst>
          </p:cNvPr>
          <p:cNvSpPr txBox="1"/>
          <p:nvPr/>
        </p:nvSpPr>
        <p:spPr>
          <a:xfrm>
            <a:off x="1887612" y="4302610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SW-1-2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C0CB74-720E-D6B3-4E31-F62B71445151}"/>
              </a:ext>
            </a:extLst>
          </p:cNvPr>
          <p:cNvSpPr txBox="1"/>
          <p:nvPr/>
        </p:nvSpPr>
        <p:spPr>
          <a:xfrm>
            <a:off x="8172635" y="4302609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SW-1-3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53AB85-5CC6-834C-06CD-18B63E0C3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" y="2697681"/>
            <a:ext cx="5438959" cy="153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F670F8-6A19-BAA8-0DE3-652F04840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240" y="2688889"/>
            <a:ext cx="5626528" cy="171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D74309-3967-ABFD-4C9A-FF49A072F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2" y="4927442"/>
            <a:ext cx="5626526" cy="171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2B2198-D9FB-819C-C74C-669A1B5C8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80" y="5020585"/>
            <a:ext cx="5626528" cy="153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C3A0FF-2BD3-024F-BC9B-74E6C9F58D85}"/>
              </a:ext>
            </a:extLst>
          </p:cNvPr>
          <p:cNvSpPr txBox="1"/>
          <p:nvPr/>
        </p:nvSpPr>
        <p:spPr>
          <a:xfrm>
            <a:off x="336232" y="15885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查看路由表</a:t>
            </a:r>
            <a:r>
              <a:rPr lang="zh-CN" altLang="en-US" sz="2400" dirty="0"/>
              <a:t>：</a:t>
            </a:r>
            <a:r>
              <a:rPr lang="en-US" altLang="zh-CN" sz="2400" dirty="0"/>
              <a:t>display </a:t>
            </a:r>
            <a:r>
              <a:rPr lang="en-US" altLang="zh-CN" sz="2400" dirty="0" err="1"/>
              <a:t>ip</a:t>
            </a:r>
            <a:r>
              <a:rPr lang="en-US" altLang="zh-CN" sz="2400" dirty="0"/>
              <a:t> routing-table</a:t>
            </a:r>
          </a:p>
        </p:txBody>
      </p:sp>
    </p:spTree>
    <p:extLst>
      <p:ext uri="{BB962C8B-B14F-4D97-AF65-F5344CB8AC3E}">
        <p14:creationId xmlns:p14="http://schemas.microsoft.com/office/powerpoint/2010/main" val="278829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36104" y="0"/>
            <a:ext cx="11555896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基本内容</a:t>
            </a:r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104" y="1510748"/>
            <a:ext cx="10721009" cy="534725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实验内容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熟悉真实网络设备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地址、静态路由、动态路由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抓取并分析网络协议数据包 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实验组人数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实验设备环境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笔记本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Windows10/11</a:t>
            </a:r>
            <a:r>
              <a:rPr lang="zh-CN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（最好两台及以上）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机房路由器、交换机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SecureCRT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Wireshark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RIP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协议连通测试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263689-1A7D-E845-96AD-137A7492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82" y="1499376"/>
            <a:ext cx="9167255" cy="268660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8F6CA54A-BA63-1249-965B-8493E055D99D}"/>
              </a:ext>
            </a:extLst>
          </p:cNvPr>
          <p:cNvSpPr/>
          <p:nvPr/>
        </p:nvSpPr>
        <p:spPr>
          <a:xfrm>
            <a:off x="3063834" y="2807051"/>
            <a:ext cx="6709559" cy="35178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3F13C2A-9000-534E-B378-D89F5EB6F901}"/>
              </a:ext>
            </a:extLst>
          </p:cNvPr>
          <p:cNvSpPr/>
          <p:nvPr/>
        </p:nvSpPr>
        <p:spPr>
          <a:xfrm>
            <a:off x="2967293" y="2946400"/>
            <a:ext cx="373631" cy="71714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1145AA6-0036-2240-B5D3-46B6EFE65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5871" y="4341534"/>
            <a:ext cx="4723791" cy="22106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从</a:t>
            </a:r>
            <a:r>
              <a:rPr lang="en-US" altLang="zh-CN" dirty="0"/>
              <a:t>PC1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测试：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/>
              <a:t>ping 192.168.1.1</a:t>
            </a:r>
          </a:p>
          <a:p>
            <a:pPr marL="0" indent="0">
              <a:buNone/>
            </a:pPr>
            <a:r>
              <a:rPr lang="en-US" altLang="zh-CN" dirty="0"/>
              <a:t>Ping</a:t>
            </a:r>
            <a:r>
              <a:rPr lang="zh-CN" altLang="en-US" dirty="0"/>
              <a:t> </a:t>
            </a:r>
            <a:r>
              <a:rPr lang="en-US" altLang="zh-CN" dirty="0"/>
              <a:t>192.168.15.2</a:t>
            </a:r>
          </a:p>
          <a:p>
            <a:pPr marL="0" indent="0">
              <a:buNone/>
            </a:pPr>
            <a:r>
              <a:rPr lang="en-US" altLang="zh-CN" dirty="0"/>
              <a:t>ping 192.168.16.4</a:t>
            </a:r>
          </a:p>
          <a:p>
            <a:pPr marL="0" indent="0">
              <a:buNone/>
            </a:pPr>
            <a:r>
              <a:rPr lang="en-US" altLang="zh-CN" dirty="0"/>
              <a:t>ping 192.168.17.6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81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RIP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协议连通测试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7AA894-02E1-8C4B-E80E-EF6B2677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21" y="4482755"/>
            <a:ext cx="5203937" cy="19687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E1C45E-1F4A-39B3-DB47-F034888C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0" y="4373954"/>
            <a:ext cx="5176286" cy="21070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338274-855D-F543-8164-A8E1D5561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514" y="1619834"/>
            <a:ext cx="5132044" cy="20848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3CA79C-9B95-3196-F303-BE8CB9763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06" y="1843856"/>
            <a:ext cx="5104394" cy="168118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C4F3440-EF7B-E1A8-4752-E14E4877617B}"/>
              </a:ext>
            </a:extLst>
          </p:cNvPr>
          <p:cNvSpPr txBox="1"/>
          <p:nvPr/>
        </p:nvSpPr>
        <p:spPr>
          <a:xfrm>
            <a:off x="6492514" y="3704727"/>
            <a:ext cx="6478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ping 192.168.17.6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697716-868A-94F1-28E9-F7176FA6F2F6}"/>
              </a:ext>
            </a:extLst>
          </p:cNvPr>
          <p:cNvSpPr txBox="1"/>
          <p:nvPr/>
        </p:nvSpPr>
        <p:spPr>
          <a:xfrm>
            <a:off x="1322714" y="3742289"/>
            <a:ext cx="6871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ping 192.168.16.4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835755-894C-C60E-F16A-66CD6658A816}"/>
              </a:ext>
            </a:extLst>
          </p:cNvPr>
          <p:cNvSpPr txBox="1"/>
          <p:nvPr/>
        </p:nvSpPr>
        <p:spPr>
          <a:xfrm>
            <a:off x="7002695" y="1108103"/>
            <a:ext cx="6871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Ping</a:t>
            </a:r>
            <a:r>
              <a:rPr lang="zh-CN" altLang="en-US" sz="2800" dirty="0"/>
              <a:t> </a:t>
            </a:r>
            <a:r>
              <a:rPr lang="en-US" altLang="zh-CN" sz="2800" dirty="0"/>
              <a:t>192.168.15.2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E46011-163C-4AC0-61A9-4364B75070F8}"/>
              </a:ext>
            </a:extLst>
          </p:cNvPr>
          <p:cNvSpPr txBox="1"/>
          <p:nvPr/>
        </p:nvSpPr>
        <p:spPr>
          <a:xfrm>
            <a:off x="1075826" y="1108103"/>
            <a:ext cx="6871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800" dirty="0"/>
              <a:t>ping 192.168.1.1</a:t>
            </a:r>
          </a:p>
        </p:txBody>
      </p:sp>
    </p:spTree>
    <p:extLst>
      <p:ext uri="{BB962C8B-B14F-4D97-AF65-F5344CB8AC3E}">
        <p14:creationId xmlns:p14="http://schemas.microsoft.com/office/powerpoint/2010/main" val="265393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报文捕获及分析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直连路由器的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PC1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打开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Wireshark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软件，选择捕获接口</a:t>
            </a:r>
            <a:endParaRPr lang="en-US" altLang="zh-CN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捕获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Ping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报文</a:t>
            </a:r>
            <a:endParaRPr lang="en-US" altLang="zh-CN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PC1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Ping -l 2000  -n 1  192.168.17.6 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（什么含义？）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捕获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RIP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报文</a:t>
            </a:r>
            <a:endParaRPr lang="en-US" altLang="zh-CN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PC1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处能抓到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RIP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什么类型报文？解析报文格式 各字段含义</a:t>
            </a:r>
          </a:p>
        </p:txBody>
      </p:sp>
    </p:spTree>
    <p:extLst>
      <p:ext uri="{BB962C8B-B14F-4D97-AF65-F5344CB8AC3E}">
        <p14:creationId xmlns:p14="http://schemas.microsoft.com/office/powerpoint/2010/main" val="2151030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BC762-7CE6-804C-A610-1E8A4C7F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443"/>
            <a:ext cx="10515600" cy="1325563"/>
          </a:xfrm>
        </p:spPr>
        <p:txBody>
          <a:bodyPr/>
          <a:lstStyle/>
          <a:p>
            <a:r>
              <a:rPr kumimoji="1"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实验报告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2A911-7561-8440-9396-AC2E1C3C1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79480" cy="488393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实验内容和实验环境描述：描述本次实验的任务、内容和实验环境。 </a:t>
            </a:r>
            <a:endParaRPr lang="zh-CN" alt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实验过程：给出本次实验中每一步所采用的配置命令、</a:t>
            </a:r>
            <a:r>
              <a:rPr lang="zh-CN" altLang="en-US" kern="0"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命令</a:t>
            </a: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输出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截</a:t>
            </a: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图、捕获数据包截图</a:t>
            </a: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及分析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。 </a:t>
            </a:r>
            <a:endParaRPr lang="zh-CN" alt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实验总结和心得体会 </a:t>
            </a:r>
            <a:endParaRPr lang="zh-CN" alt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   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描述在实验过程中都遇到了哪些问题和解决的过程、以及总结收获。 </a:t>
            </a:r>
            <a:endParaRPr lang="zh-CN" alt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捕获数据包源文件 </a:t>
            </a:r>
            <a:endParaRPr lang="zh-CN" alt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  导出</a:t>
            </a:r>
            <a:r>
              <a:rPr lang="en-US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Wireshark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软件捕获的数据包</a:t>
            </a:r>
            <a:r>
              <a:rPr lang="zh-CN" altLang="en-US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源文件</a:t>
            </a:r>
            <a:r>
              <a:rPr lang="zh-CN" altLang="zh-CN" kern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并与实验报告一起提交。</a:t>
            </a:r>
            <a:endParaRPr lang="zh-CN" altLang="zh-CN" kern="10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966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实验步骤</a:t>
            </a:r>
            <a:endParaRPr lang="en-US" altLang="zh-CN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60405"/>
            <a:ext cx="11194774" cy="5991971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熟悉设备环境和命令使用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熟悉网络设备和网络拓扑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安装好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SecureCRT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熟悉网络设备命令行使用方法，访问网络设备</a:t>
            </a:r>
          </a:p>
          <a:p>
            <a:pPr lvl="1" eaLnBrk="1" hangingPunct="1">
              <a:lnSpc>
                <a:spcPct val="110000"/>
              </a:lnSpc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路由配置和测试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配置设备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地址，测试是否连通（测试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配置静态路由表项，测试是否连通（测试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配置动态路由协议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，测试是否连通（测试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数据包捕获分析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安装好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Wireshark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工具</a:t>
            </a:r>
          </a:p>
          <a:p>
            <a:pPr lvl="1">
              <a:lnSpc>
                <a:spcPct val="11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抓取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协议数据包、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ICMP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协议数据包，并使用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Wireshark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实验报告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 bwMode="auto">
          <a:xfrm>
            <a:off x="838200" y="3351462"/>
            <a:ext cx="10461052" cy="1872208"/>
          </a:xfrm>
          <a:prstGeom prst="roundRect">
            <a:avLst>
              <a:gd name="adj" fmla="val 2919"/>
            </a:avLst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7842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1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033229" y="4420535"/>
            <a:ext cx="0" cy="131483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83677" y="5874844"/>
            <a:ext cx="18053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PC - 192.168.1.2/24</a:t>
            </a:r>
          </a:p>
          <a:p>
            <a:pPr algn="ctr"/>
            <a:r>
              <a:rPr lang="zh-CN" altLang="en-US" sz="15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网关 </a:t>
            </a:r>
            <a:r>
              <a:rPr lang="en-US" altLang="zh-CN" sz="15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192.168.1.1</a:t>
            </a:r>
            <a:endParaRPr lang="zh-CN" altLang="en-US" sz="15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165199" y="4253771"/>
            <a:ext cx="56166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322190" y="3709997"/>
            <a:ext cx="1535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GE0/0/7</a:t>
            </a:r>
          </a:p>
          <a:p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192.168.15.1/24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455" descr="图片2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5352" y="4017364"/>
            <a:ext cx="665524" cy="523756"/>
          </a:xfrm>
          <a:prstGeom prst="rect">
            <a:avLst/>
          </a:prstGeom>
          <a:noFill/>
        </p:spPr>
      </p:pic>
      <p:pic>
        <p:nvPicPr>
          <p:cNvPr id="10" name="Picture 455" descr="图片2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8362" y="4035579"/>
            <a:ext cx="665524" cy="523756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3161476" y="4246136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192.168.15.2/24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71952" y="3689259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GE0/0/8</a:t>
            </a:r>
          </a:p>
          <a:p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192.168.16.3/24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6716" y="4317986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192.168.16.4/24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Group 40"/>
          <p:cNvGrpSpPr>
            <a:grpSpLocks noChangeAspect="1"/>
          </p:cNvGrpSpPr>
          <p:nvPr/>
        </p:nvGrpSpPr>
        <p:grpSpPr bwMode="auto">
          <a:xfrm>
            <a:off x="1643276" y="5263025"/>
            <a:ext cx="672061" cy="567843"/>
            <a:chOff x="350" y="882"/>
            <a:chExt cx="871" cy="736"/>
          </a:xfrm>
        </p:grpSpPr>
        <p:sp>
          <p:nvSpPr>
            <p:cNvPr id="15" name="AutoShape 41"/>
            <p:cNvSpPr>
              <a:spLocks noChangeAspect="1" noChangeArrowheads="1" noTextEdit="1"/>
            </p:cNvSpPr>
            <p:nvPr/>
          </p:nvSpPr>
          <p:spPr bwMode="auto">
            <a:xfrm>
              <a:off x="350" y="882"/>
              <a:ext cx="871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42"/>
            <p:cNvSpPr>
              <a:spLocks/>
            </p:cNvSpPr>
            <p:nvPr/>
          </p:nvSpPr>
          <p:spPr bwMode="auto">
            <a:xfrm>
              <a:off x="745" y="934"/>
              <a:ext cx="291" cy="562"/>
            </a:xfrm>
            <a:custGeom>
              <a:avLst/>
              <a:gdLst>
                <a:gd name="T0" fmla="*/ 5093 w 5531"/>
                <a:gd name="T1" fmla="*/ 0 h 10669"/>
                <a:gd name="T2" fmla="*/ 3164 w 5531"/>
                <a:gd name="T3" fmla="*/ 572 h 10669"/>
                <a:gd name="T4" fmla="*/ 0 w 5531"/>
                <a:gd name="T5" fmla="*/ 8408 h 10669"/>
                <a:gd name="T6" fmla="*/ 362 w 5531"/>
                <a:gd name="T7" fmla="*/ 9644 h 10669"/>
                <a:gd name="T8" fmla="*/ 635 w 5531"/>
                <a:gd name="T9" fmla="*/ 9708 h 10669"/>
                <a:gd name="T10" fmla="*/ 908 w 5531"/>
                <a:gd name="T11" fmla="*/ 9772 h 10669"/>
                <a:gd name="T12" fmla="*/ 1181 w 5531"/>
                <a:gd name="T13" fmla="*/ 9836 h 10669"/>
                <a:gd name="T14" fmla="*/ 1454 w 5531"/>
                <a:gd name="T15" fmla="*/ 9900 h 10669"/>
                <a:gd name="T16" fmla="*/ 1727 w 5531"/>
                <a:gd name="T17" fmla="*/ 9964 h 10669"/>
                <a:gd name="T18" fmla="*/ 2000 w 5531"/>
                <a:gd name="T19" fmla="*/ 10028 h 10669"/>
                <a:gd name="T20" fmla="*/ 2273 w 5531"/>
                <a:gd name="T21" fmla="*/ 10092 h 10669"/>
                <a:gd name="T22" fmla="*/ 2546 w 5531"/>
                <a:gd name="T23" fmla="*/ 10156 h 10669"/>
                <a:gd name="T24" fmla="*/ 2819 w 5531"/>
                <a:gd name="T25" fmla="*/ 10220 h 10669"/>
                <a:gd name="T26" fmla="*/ 3092 w 5531"/>
                <a:gd name="T27" fmla="*/ 10284 h 10669"/>
                <a:gd name="T28" fmla="*/ 3366 w 5531"/>
                <a:gd name="T29" fmla="*/ 10348 h 10669"/>
                <a:gd name="T30" fmla="*/ 3639 w 5531"/>
                <a:gd name="T31" fmla="*/ 10412 h 10669"/>
                <a:gd name="T32" fmla="*/ 3912 w 5531"/>
                <a:gd name="T33" fmla="*/ 10476 h 10669"/>
                <a:gd name="T34" fmla="*/ 4185 w 5531"/>
                <a:gd name="T35" fmla="*/ 10540 h 10669"/>
                <a:gd name="T36" fmla="*/ 4458 w 5531"/>
                <a:gd name="T37" fmla="*/ 10605 h 10669"/>
                <a:gd name="T38" fmla="*/ 4731 w 5531"/>
                <a:gd name="T39" fmla="*/ 10669 h 10669"/>
                <a:gd name="T40" fmla="*/ 4805 w 5531"/>
                <a:gd name="T41" fmla="*/ 10366 h 10669"/>
                <a:gd name="T42" fmla="*/ 4877 w 5531"/>
                <a:gd name="T43" fmla="*/ 10061 h 10669"/>
                <a:gd name="T44" fmla="*/ 4945 w 5531"/>
                <a:gd name="T45" fmla="*/ 9757 h 10669"/>
                <a:gd name="T46" fmla="*/ 5010 w 5531"/>
                <a:gd name="T47" fmla="*/ 9451 h 10669"/>
                <a:gd name="T48" fmla="*/ 5072 w 5531"/>
                <a:gd name="T49" fmla="*/ 9145 h 10669"/>
                <a:gd name="T50" fmla="*/ 5131 w 5531"/>
                <a:gd name="T51" fmla="*/ 8838 h 10669"/>
                <a:gd name="T52" fmla="*/ 5186 w 5531"/>
                <a:gd name="T53" fmla="*/ 8528 h 10669"/>
                <a:gd name="T54" fmla="*/ 5238 w 5531"/>
                <a:gd name="T55" fmla="*/ 8218 h 10669"/>
                <a:gd name="T56" fmla="*/ 5285 w 5531"/>
                <a:gd name="T57" fmla="*/ 7907 h 10669"/>
                <a:gd name="T58" fmla="*/ 5329 w 5531"/>
                <a:gd name="T59" fmla="*/ 7593 h 10669"/>
                <a:gd name="T60" fmla="*/ 5369 w 5531"/>
                <a:gd name="T61" fmla="*/ 7278 h 10669"/>
                <a:gd name="T62" fmla="*/ 5404 w 5531"/>
                <a:gd name="T63" fmla="*/ 6960 h 10669"/>
                <a:gd name="T64" fmla="*/ 5436 w 5531"/>
                <a:gd name="T65" fmla="*/ 6640 h 10669"/>
                <a:gd name="T66" fmla="*/ 5463 w 5531"/>
                <a:gd name="T67" fmla="*/ 6319 h 10669"/>
                <a:gd name="T68" fmla="*/ 5486 w 5531"/>
                <a:gd name="T69" fmla="*/ 5995 h 10669"/>
                <a:gd name="T70" fmla="*/ 5505 w 5531"/>
                <a:gd name="T71" fmla="*/ 5669 h 10669"/>
                <a:gd name="T72" fmla="*/ 5518 w 5531"/>
                <a:gd name="T73" fmla="*/ 5340 h 10669"/>
                <a:gd name="T74" fmla="*/ 5527 w 5531"/>
                <a:gd name="T75" fmla="*/ 5008 h 10669"/>
                <a:gd name="T76" fmla="*/ 5531 w 5531"/>
                <a:gd name="T77" fmla="*/ 4674 h 10669"/>
                <a:gd name="T78" fmla="*/ 5530 w 5531"/>
                <a:gd name="T79" fmla="*/ 4336 h 10669"/>
                <a:gd name="T80" fmla="*/ 5525 w 5531"/>
                <a:gd name="T81" fmla="*/ 3995 h 10669"/>
                <a:gd name="T82" fmla="*/ 5514 w 5531"/>
                <a:gd name="T83" fmla="*/ 3651 h 10669"/>
                <a:gd name="T84" fmla="*/ 5497 w 5531"/>
                <a:gd name="T85" fmla="*/ 3303 h 10669"/>
                <a:gd name="T86" fmla="*/ 5476 w 5531"/>
                <a:gd name="T87" fmla="*/ 2953 h 10669"/>
                <a:gd name="T88" fmla="*/ 5448 w 5531"/>
                <a:gd name="T89" fmla="*/ 2598 h 10669"/>
                <a:gd name="T90" fmla="*/ 5415 w 5531"/>
                <a:gd name="T91" fmla="*/ 2239 h 10669"/>
                <a:gd name="T92" fmla="*/ 5376 w 5531"/>
                <a:gd name="T93" fmla="*/ 1877 h 10669"/>
                <a:gd name="T94" fmla="*/ 5332 w 5531"/>
                <a:gd name="T95" fmla="*/ 1509 h 10669"/>
                <a:gd name="T96" fmla="*/ 5281 w 5531"/>
                <a:gd name="T97" fmla="*/ 1139 h 10669"/>
                <a:gd name="T98" fmla="*/ 5224 w 5531"/>
                <a:gd name="T99" fmla="*/ 764 h 10669"/>
                <a:gd name="T100" fmla="*/ 5161 w 5531"/>
                <a:gd name="T101" fmla="*/ 384 h 10669"/>
                <a:gd name="T102" fmla="*/ 5093 w 5531"/>
                <a:gd name="T103" fmla="*/ 0 h 1066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31"/>
                <a:gd name="T157" fmla="*/ 0 h 10669"/>
                <a:gd name="T158" fmla="*/ 5531 w 5531"/>
                <a:gd name="T159" fmla="*/ 10669 h 1066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31" h="10669">
                  <a:moveTo>
                    <a:pt x="5093" y="0"/>
                  </a:moveTo>
                  <a:lnTo>
                    <a:pt x="3164" y="572"/>
                  </a:lnTo>
                  <a:lnTo>
                    <a:pt x="0" y="8408"/>
                  </a:lnTo>
                  <a:lnTo>
                    <a:pt x="362" y="9644"/>
                  </a:lnTo>
                  <a:lnTo>
                    <a:pt x="635" y="9708"/>
                  </a:lnTo>
                  <a:lnTo>
                    <a:pt x="908" y="9772"/>
                  </a:lnTo>
                  <a:lnTo>
                    <a:pt x="1181" y="9836"/>
                  </a:lnTo>
                  <a:lnTo>
                    <a:pt x="1454" y="9900"/>
                  </a:lnTo>
                  <a:lnTo>
                    <a:pt x="1727" y="9964"/>
                  </a:lnTo>
                  <a:lnTo>
                    <a:pt x="2000" y="10028"/>
                  </a:lnTo>
                  <a:lnTo>
                    <a:pt x="2273" y="10092"/>
                  </a:lnTo>
                  <a:lnTo>
                    <a:pt x="2546" y="10156"/>
                  </a:lnTo>
                  <a:lnTo>
                    <a:pt x="2819" y="10220"/>
                  </a:lnTo>
                  <a:lnTo>
                    <a:pt x="3092" y="10284"/>
                  </a:lnTo>
                  <a:lnTo>
                    <a:pt x="3366" y="10348"/>
                  </a:lnTo>
                  <a:lnTo>
                    <a:pt x="3639" y="10412"/>
                  </a:lnTo>
                  <a:lnTo>
                    <a:pt x="3912" y="10476"/>
                  </a:lnTo>
                  <a:lnTo>
                    <a:pt x="4185" y="10540"/>
                  </a:lnTo>
                  <a:lnTo>
                    <a:pt x="4458" y="10605"/>
                  </a:lnTo>
                  <a:lnTo>
                    <a:pt x="4731" y="10669"/>
                  </a:lnTo>
                  <a:lnTo>
                    <a:pt x="4805" y="10366"/>
                  </a:lnTo>
                  <a:lnTo>
                    <a:pt x="4877" y="10061"/>
                  </a:lnTo>
                  <a:lnTo>
                    <a:pt x="4945" y="9757"/>
                  </a:lnTo>
                  <a:lnTo>
                    <a:pt x="5010" y="9451"/>
                  </a:lnTo>
                  <a:lnTo>
                    <a:pt x="5072" y="9145"/>
                  </a:lnTo>
                  <a:lnTo>
                    <a:pt x="5131" y="8838"/>
                  </a:lnTo>
                  <a:lnTo>
                    <a:pt x="5186" y="8528"/>
                  </a:lnTo>
                  <a:lnTo>
                    <a:pt x="5238" y="8218"/>
                  </a:lnTo>
                  <a:lnTo>
                    <a:pt x="5285" y="7907"/>
                  </a:lnTo>
                  <a:lnTo>
                    <a:pt x="5329" y="7593"/>
                  </a:lnTo>
                  <a:lnTo>
                    <a:pt x="5369" y="7278"/>
                  </a:lnTo>
                  <a:lnTo>
                    <a:pt x="5404" y="6960"/>
                  </a:lnTo>
                  <a:lnTo>
                    <a:pt x="5436" y="6640"/>
                  </a:lnTo>
                  <a:lnTo>
                    <a:pt x="5463" y="6319"/>
                  </a:lnTo>
                  <a:lnTo>
                    <a:pt x="5486" y="5995"/>
                  </a:lnTo>
                  <a:lnTo>
                    <a:pt x="5505" y="5669"/>
                  </a:lnTo>
                  <a:lnTo>
                    <a:pt x="5518" y="5340"/>
                  </a:lnTo>
                  <a:lnTo>
                    <a:pt x="5527" y="5008"/>
                  </a:lnTo>
                  <a:lnTo>
                    <a:pt x="5531" y="4674"/>
                  </a:lnTo>
                  <a:lnTo>
                    <a:pt x="5530" y="4336"/>
                  </a:lnTo>
                  <a:lnTo>
                    <a:pt x="5525" y="3995"/>
                  </a:lnTo>
                  <a:lnTo>
                    <a:pt x="5514" y="3651"/>
                  </a:lnTo>
                  <a:lnTo>
                    <a:pt x="5497" y="3303"/>
                  </a:lnTo>
                  <a:lnTo>
                    <a:pt x="5476" y="2953"/>
                  </a:lnTo>
                  <a:lnTo>
                    <a:pt x="5448" y="2598"/>
                  </a:lnTo>
                  <a:lnTo>
                    <a:pt x="5415" y="2239"/>
                  </a:lnTo>
                  <a:lnTo>
                    <a:pt x="5376" y="1877"/>
                  </a:lnTo>
                  <a:lnTo>
                    <a:pt x="5332" y="1509"/>
                  </a:lnTo>
                  <a:lnTo>
                    <a:pt x="5281" y="1139"/>
                  </a:lnTo>
                  <a:lnTo>
                    <a:pt x="5224" y="764"/>
                  </a:lnTo>
                  <a:lnTo>
                    <a:pt x="5161" y="384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43"/>
            <p:cNvSpPr>
              <a:spLocks/>
            </p:cNvSpPr>
            <p:nvPr/>
          </p:nvSpPr>
          <p:spPr bwMode="auto">
            <a:xfrm>
              <a:off x="780" y="1464"/>
              <a:ext cx="98" cy="55"/>
            </a:xfrm>
            <a:custGeom>
              <a:avLst/>
              <a:gdLst>
                <a:gd name="T0" fmla="*/ 1874 w 1874"/>
                <a:gd name="T1" fmla="*/ 0 h 1039"/>
                <a:gd name="T2" fmla="*/ 0 w 1874"/>
                <a:gd name="T3" fmla="*/ 707 h 1039"/>
                <a:gd name="T4" fmla="*/ 0 w 1874"/>
                <a:gd name="T5" fmla="*/ 1039 h 1039"/>
                <a:gd name="T6" fmla="*/ 1874 w 1874"/>
                <a:gd name="T7" fmla="*/ 280 h 1039"/>
                <a:gd name="T8" fmla="*/ 1874 w 1874"/>
                <a:gd name="T9" fmla="*/ 0 h 10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4"/>
                <a:gd name="T16" fmla="*/ 0 h 1039"/>
                <a:gd name="T17" fmla="*/ 1874 w 1874"/>
                <a:gd name="T18" fmla="*/ 1039 h 10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4" h="1039">
                  <a:moveTo>
                    <a:pt x="1874" y="0"/>
                  </a:moveTo>
                  <a:lnTo>
                    <a:pt x="0" y="707"/>
                  </a:lnTo>
                  <a:lnTo>
                    <a:pt x="0" y="1039"/>
                  </a:lnTo>
                  <a:lnTo>
                    <a:pt x="1874" y="280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44"/>
            <p:cNvSpPr>
              <a:spLocks/>
            </p:cNvSpPr>
            <p:nvPr/>
          </p:nvSpPr>
          <p:spPr bwMode="auto">
            <a:xfrm>
              <a:off x="550" y="1420"/>
              <a:ext cx="328" cy="82"/>
            </a:xfrm>
            <a:custGeom>
              <a:avLst/>
              <a:gdLst>
                <a:gd name="T0" fmla="*/ 0 w 6246"/>
                <a:gd name="T1" fmla="*/ 0 h 1548"/>
                <a:gd name="T2" fmla="*/ 4003 w 6246"/>
                <a:gd name="T3" fmla="*/ 12 h 1548"/>
                <a:gd name="T4" fmla="*/ 6246 w 6246"/>
                <a:gd name="T5" fmla="*/ 841 h 1548"/>
                <a:gd name="T6" fmla="*/ 4372 w 6246"/>
                <a:gd name="T7" fmla="*/ 1548 h 1548"/>
                <a:gd name="T8" fmla="*/ 0 w 6246"/>
                <a:gd name="T9" fmla="*/ 0 h 15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6"/>
                <a:gd name="T16" fmla="*/ 0 h 1548"/>
                <a:gd name="T17" fmla="*/ 6246 w 6246"/>
                <a:gd name="T18" fmla="*/ 1548 h 15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6" h="1548">
                  <a:moveTo>
                    <a:pt x="0" y="0"/>
                  </a:moveTo>
                  <a:lnTo>
                    <a:pt x="4003" y="12"/>
                  </a:lnTo>
                  <a:lnTo>
                    <a:pt x="6246" y="841"/>
                  </a:lnTo>
                  <a:lnTo>
                    <a:pt x="4372" y="1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45"/>
            <p:cNvSpPr>
              <a:spLocks/>
            </p:cNvSpPr>
            <p:nvPr/>
          </p:nvSpPr>
          <p:spPr bwMode="auto">
            <a:xfrm>
              <a:off x="550" y="1420"/>
              <a:ext cx="230" cy="99"/>
            </a:xfrm>
            <a:custGeom>
              <a:avLst/>
              <a:gdLst>
                <a:gd name="T0" fmla="*/ 0 w 4372"/>
                <a:gd name="T1" fmla="*/ 0 h 1880"/>
                <a:gd name="T2" fmla="*/ 4372 w 4372"/>
                <a:gd name="T3" fmla="*/ 1548 h 1880"/>
                <a:gd name="T4" fmla="*/ 4372 w 4372"/>
                <a:gd name="T5" fmla="*/ 1880 h 1880"/>
                <a:gd name="T6" fmla="*/ 0 w 4372"/>
                <a:gd name="T7" fmla="*/ 331 h 1880"/>
                <a:gd name="T8" fmla="*/ 0 w 4372"/>
                <a:gd name="T9" fmla="*/ 0 h 1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72"/>
                <a:gd name="T16" fmla="*/ 0 h 1880"/>
                <a:gd name="T17" fmla="*/ 4372 w 4372"/>
                <a:gd name="T18" fmla="*/ 1880 h 1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72" h="1880">
                  <a:moveTo>
                    <a:pt x="0" y="0"/>
                  </a:moveTo>
                  <a:lnTo>
                    <a:pt x="4372" y="1548"/>
                  </a:lnTo>
                  <a:lnTo>
                    <a:pt x="4372" y="1880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46"/>
            <p:cNvSpPr>
              <a:spLocks/>
            </p:cNvSpPr>
            <p:nvPr/>
          </p:nvSpPr>
          <p:spPr bwMode="auto">
            <a:xfrm>
              <a:off x="350" y="1505"/>
              <a:ext cx="332" cy="113"/>
            </a:xfrm>
            <a:custGeom>
              <a:avLst/>
              <a:gdLst>
                <a:gd name="T0" fmla="*/ 0 w 6301"/>
                <a:gd name="T1" fmla="*/ 0 h 2139"/>
                <a:gd name="T2" fmla="*/ 30 w 6301"/>
                <a:gd name="T3" fmla="*/ 204 h 2139"/>
                <a:gd name="T4" fmla="*/ 2622 w 6301"/>
                <a:gd name="T5" fmla="*/ 2139 h 2139"/>
                <a:gd name="T6" fmla="*/ 6301 w 6301"/>
                <a:gd name="T7" fmla="*/ 1526 h 2139"/>
                <a:gd name="T8" fmla="*/ 6297 w 6301"/>
                <a:gd name="T9" fmla="*/ 1024 h 2139"/>
                <a:gd name="T10" fmla="*/ 0 w 6301"/>
                <a:gd name="T11" fmla="*/ 0 h 2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1"/>
                <a:gd name="T19" fmla="*/ 0 h 2139"/>
                <a:gd name="T20" fmla="*/ 6301 w 6301"/>
                <a:gd name="T21" fmla="*/ 2139 h 2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1" h="2139">
                  <a:moveTo>
                    <a:pt x="0" y="0"/>
                  </a:moveTo>
                  <a:lnTo>
                    <a:pt x="30" y="204"/>
                  </a:lnTo>
                  <a:lnTo>
                    <a:pt x="2622" y="2139"/>
                  </a:lnTo>
                  <a:lnTo>
                    <a:pt x="6301" y="1526"/>
                  </a:lnTo>
                  <a:lnTo>
                    <a:pt x="6297" y="1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628" y="1355"/>
              <a:ext cx="98" cy="118"/>
            </a:xfrm>
            <a:custGeom>
              <a:avLst/>
              <a:gdLst>
                <a:gd name="T0" fmla="*/ 0 w 1868"/>
                <a:gd name="T1" fmla="*/ 0 h 2244"/>
                <a:gd name="T2" fmla="*/ 1868 w 1868"/>
                <a:gd name="T3" fmla="*/ 0 h 2244"/>
                <a:gd name="T4" fmla="*/ 1861 w 1868"/>
                <a:gd name="T5" fmla="*/ 2244 h 2244"/>
                <a:gd name="T6" fmla="*/ 121 w 1868"/>
                <a:gd name="T7" fmla="*/ 1688 h 2244"/>
                <a:gd name="T8" fmla="*/ 0 w 1868"/>
                <a:gd name="T9" fmla="*/ 0 h 2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8"/>
                <a:gd name="T16" fmla="*/ 0 h 2244"/>
                <a:gd name="T17" fmla="*/ 1868 w 1868"/>
                <a:gd name="T18" fmla="*/ 2244 h 2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8" h="2244">
                  <a:moveTo>
                    <a:pt x="0" y="0"/>
                  </a:moveTo>
                  <a:lnTo>
                    <a:pt x="1868" y="0"/>
                  </a:lnTo>
                  <a:lnTo>
                    <a:pt x="1861" y="2244"/>
                  </a:lnTo>
                  <a:lnTo>
                    <a:pt x="121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8"/>
            <p:cNvSpPr>
              <a:spLocks/>
            </p:cNvSpPr>
            <p:nvPr/>
          </p:nvSpPr>
          <p:spPr bwMode="auto">
            <a:xfrm>
              <a:off x="726" y="1355"/>
              <a:ext cx="51" cy="118"/>
            </a:xfrm>
            <a:custGeom>
              <a:avLst/>
              <a:gdLst>
                <a:gd name="T0" fmla="*/ 965 w 965"/>
                <a:gd name="T1" fmla="*/ 0 h 2244"/>
                <a:gd name="T2" fmla="*/ 0 w 965"/>
                <a:gd name="T3" fmla="*/ 0 h 2244"/>
                <a:gd name="T4" fmla="*/ 0 w 965"/>
                <a:gd name="T5" fmla="*/ 2244 h 2244"/>
                <a:gd name="T6" fmla="*/ 903 w 965"/>
                <a:gd name="T7" fmla="*/ 1739 h 2244"/>
                <a:gd name="T8" fmla="*/ 965 w 965"/>
                <a:gd name="T9" fmla="*/ 0 h 2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5"/>
                <a:gd name="T16" fmla="*/ 0 h 2244"/>
                <a:gd name="T17" fmla="*/ 965 w 965"/>
                <a:gd name="T18" fmla="*/ 2244 h 2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5" h="2244">
                  <a:moveTo>
                    <a:pt x="965" y="0"/>
                  </a:moveTo>
                  <a:lnTo>
                    <a:pt x="0" y="0"/>
                  </a:lnTo>
                  <a:lnTo>
                    <a:pt x="0" y="2244"/>
                  </a:lnTo>
                  <a:lnTo>
                    <a:pt x="903" y="173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49"/>
            <p:cNvSpPr>
              <a:spLocks/>
            </p:cNvSpPr>
            <p:nvPr/>
          </p:nvSpPr>
          <p:spPr bwMode="auto">
            <a:xfrm>
              <a:off x="350" y="1475"/>
              <a:ext cx="331" cy="130"/>
            </a:xfrm>
            <a:custGeom>
              <a:avLst/>
              <a:gdLst>
                <a:gd name="T0" fmla="*/ 6298 w 6298"/>
                <a:gd name="T1" fmla="*/ 1597 h 2471"/>
                <a:gd name="T2" fmla="*/ 2893 w 6298"/>
                <a:gd name="T3" fmla="*/ 0 h 2471"/>
                <a:gd name="T4" fmla="*/ 0 w 6298"/>
                <a:gd name="T5" fmla="*/ 573 h 2471"/>
                <a:gd name="T6" fmla="*/ 2772 w 6298"/>
                <a:gd name="T7" fmla="*/ 2471 h 2471"/>
                <a:gd name="T8" fmla="*/ 6298 w 6298"/>
                <a:gd name="T9" fmla="*/ 1597 h 2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8"/>
                <a:gd name="T16" fmla="*/ 0 h 2471"/>
                <a:gd name="T17" fmla="*/ 6298 w 6298"/>
                <a:gd name="T18" fmla="*/ 2471 h 2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8" h="2471">
                  <a:moveTo>
                    <a:pt x="6298" y="1597"/>
                  </a:moveTo>
                  <a:lnTo>
                    <a:pt x="2893" y="0"/>
                  </a:lnTo>
                  <a:lnTo>
                    <a:pt x="0" y="573"/>
                  </a:lnTo>
                  <a:lnTo>
                    <a:pt x="2772" y="2471"/>
                  </a:lnTo>
                  <a:lnTo>
                    <a:pt x="6298" y="1597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50"/>
            <p:cNvSpPr>
              <a:spLocks/>
            </p:cNvSpPr>
            <p:nvPr/>
          </p:nvSpPr>
          <p:spPr bwMode="auto">
            <a:xfrm>
              <a:off x="483" y="882"/>
              <a:ext cx="427" cy="490"/>
            </a:xfrm>
            <a:custGeom>
              <a:avLst/>
              <a:gdLst>
                <a:gd name="T0" fmla="*/ 8106 w 8106"/>
                <a:gd name="T1" fmla="*/ 0 h 9312"/>
                <a:gd name="T2" fmla="*/ 1929 w 8106"/>
                <a:gd name="T3" fmla="*/ 1446 h 9312"/>
                <a:gd name="T4" fmla="*/ 1808 w 8106"/>
                <a:gd name="T5" fmla="*/ 1868 h 9312"/>
                <a:gd name="T6" fmla="*/ 1688 w 8106"/>
                <a:gd name="T7" fmla="*/ 2290 h 9312"/>
                <a:gd name="T8" fmla="*/ 1567 w 8106"/>
                <a:gd name="T9" fmla="*/ 2712 h 9312"/>
                <a:gd name="T10" fmla="*/ 1446 w 8106"/>
                <a:gd name="T11" fmla="*/ 3134 h 9312"/>
                <a:gd name="T12" fmla="*/ 1326 w 8106"/>
                <a:gd name="T13" fmla="*/ 3557 h 9312"/>
                <a:gd name="T14" fmla="*/ 1205 w 8106"/>
                <a:gd name="T15" fmla="*/ 3979 h 9312"/>
                <a:gd name="T16" fmla="*/ 1085 w 8106"/>
                <a:gd name="T17" fmla="*/ 4401 h 9312"/>
                <a:gd name="T18" fmla="*/ 964 w 8106"/>
                <a:gd name="T19" fmla="*/ 4822 h 9312"/>
                <a:gd name="T20" fmla="*/ 844 w 8106"/>
                <a:gd name="T21" fmla="*/ 5244 h 9312"/>
                <a:gd name="T22" fmla="*/ 723 w 8106"/>
                <a:gd name="T23" fmla="*/ 5666 h 9312"/>
                <a:gd name="T24" fmla="*/ 603 w 8106"/>
                <a:gd name="T25" fmla="*/ 6088 h 9312"/>
                <a:gd name="T26" fmla="*/ 482 w 8106"/>
                <a:gd name="T27" fmla="*/ 6510 h 9312"/>
                <a:gd name="T28" fmla="*/ 362 w 8106"/>
                <a:gd name="T29" fmla="*/ 6932 h 9312"/>
                <a:gd name="T30" fmla="*/ 241 w 8106"/>
                <a:gd name="T31" fmla="*/ 7354 h 9312"/>
                <a:gd name="T32" fmla="*/ 121 w 8106"/>
                <a:gd name="T33" fmla="*/ 7776 h 9312"/>
                <a:gd name="T34" fmla="*/ 0 w 8106"/>
                <a:gd name="T35" fmla="*/ 8197 h 9312"/>
                <a:gd name="T36" fmla="*/ 139 w 8106"/>
                <a:gd name="T37" fmla="*/ 8275 h 9312"/>
                <a:gd name="T38" fmla="*/ 280 w 8106"/>
                <a:gd name="T39" fmla="*/ 8347 h 9312"/>
                <a:gd name="T40" fmla="*/ 425 w 8106"/>
                <a:gd name="T41" fmla="*/ 8418 h 9312"/>
                <a:gd name="T42" fmla="*/ 574 w 8106"/>
                <a:gd name="T43" fmla="*/ 8484 h 9312"/>
                <a:gd name="T44" fmla="*/ 726 w 8106"/>
                <a:gd name="T45" fmla="*/ 8547 h 9312"/>
                <a:gd name="T46" fmla="*/ 881 w 8106"/>
                <a:gd name="T47" fmla="*/ 8607 h 9312"/>
                <a:gd name="T48" fmla="*/ 1039 w 8106"/>
                <a:gd name="T49" fmla="*/ 8664 h 9312"/>
                <a:gd name="T50" fmla="*/ 1202 w 8106"/>
                <a:gd name="T51" fmla="*/ 8718 h 9312"/>
                <a:gd name="T52" fmla="*/ 1366 w 8106"/>
                <a:gd name="T53" fmla="*/ 8768 h 9312"/>
                <a:gd name="T54" fmla="*/ 1534 w 8106"/>
                <a:gd name="T55" fmla="*/ 8816 h 9312"/>
                <a:gd name="T56" fmla="*/ 1705 w 8106"/>
                <a:gd name="T57" fmla="*/ 8861 h 9312"/>
                <a:gd name="T58" fmla="*/ 1878 w 8106"/>
                <a:gd name="T59" fmla="*/ 8903 h 9312"/>
                <a:gd name="T60" fmla="*/ 2055 w 8106"/>
                <a:gd name="T61" fmla="*/ 8943 h 9312"/>
                <a:gd name="T62" fmla="*/ 2234 w 8106"/>
                <a:gd name="T63" fmla="*/ 8980 h 9312"/>
                <a:gd name="T64" fmla="*/ 2416 w 8106"/>
                <a:gd name="T65" fmla="*/ 9014 h 9312"/>
                <a:gd name="T66" fmla="*/ 2600 w 8106"/>
                <a:gd name="T67" fmla="*/ 9047 h 9312"/>
                <a:gd name="T68" fmla="*/ 2787 w 8106"/>
                <a:gd name="T69" fmla="*/ 9077 h 9312"/>
                <a:gd name="T70" fmla="*/ 2977 w 8106"/>
                <a:gd name="T71" fmla="*/ 9105 h 9312"/>
                <a:gd name="T72" fmla="*/ 3168 w 8106"/>
                <a:gd name="T73" fmla="*/ 9131 h 9312"/>
                <a:gd name="T74" fmla="*/ 3363 w 8106"/>
                <a:gd name="T75" fmla="*/ 9155 h 9312"/>
                <a:gd name="T76" fmla="*/ 3559 w 8106"/>
                <a:gd name="T77" fmla="*/ 9177 h 9312"/>
                <a:gd name="T78" fmla="*/ 3758 w 8106"/>
                <a:gd name="T79" fmla="*/ 9196 h 9312"/>
                <a:gd name="T80" fmla="*/ 3958 w 8106"/>
                <a:gd name="T81" fmla="*/ 9215 h 9312"/>
                <a:gd name="T82" fmla="*/ 4161 w 8106"/>
                <a:gd name="T83" fmla="*/ 9232 h 9312"/>
                <a:gd name="T84" fmla="*/ 4365 w 8106"/>
                <a:gd name="T85" fmla="*/ 9246 h 9312"/>
                <a:gd name="T86" fmla="*/ 4572 w 8106"/>
                <a:gd name="T87" fmla="*/ 9260 h 9312"/>
                <a:gd name="T88" fmla="*/ 4780 w 8106"/>
                <a:gd name="T89" fmla="*/ 9272 h 9312"/>
                <a:gd name="T90" fmla="*/ 4989 w 8106"/>
                <a:gd name="T91" fmla="*/ 9282 h 9312"/>
                <a:gd name="T92" fmla="*/ 5202 w 8106"/>
                <a:gd name="T93" fmla="*/ 9292 h 9312"/>
                <a:gd name="T94" fmla="*/ 5415 w 8106"/>
                <a:gd name="T95" fmla="*/ 9300 h 9312"/>
                <a:gd name="T96" fmla="*/ 5630 w 8106"/>
                <a:gd name="T97" fmla="*/ 9307 h 9312"/>
                <a:gd name="T98" fmla="*/ 5846 w 8106"/>
                <a:gd name="T99" fmla="*/ 9312 h 9312"/>
                <a:gd name="T100" fmla="*/ 8106 w 8106"/>
                <a:gd name="T101" fmla="*/ 0 h 93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106"/>
                <a:gd name="T154" fmla="*/ 0 h 9312"/>
                <a:gd name="T155" fmla="*/ 8106 w 8106"/>
                <a:gd name="T156" fmla="*/ 9312 h 93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106" h="9312">
                  <a:moveTo>
                    <a:pt x="8106" y="0"/>
                  </a:moveTo>
                  <a:lnTo>
                    <a:pt x="1929" y="1446"/>
                  </a:lnTo>
                  <a:lnTo>
                    <a:pt x="1808" y="1868"/>
                  </a:lnTo>
                  <a:lnTo>
                    <a:pt x="1688" y="2290"/>
                  </a:lnTo>
                  <a:lnTo>
                    <a:pt x="1567" y="2712"/>
                  </a:lnTo>
                  <a:lnTo>
                    <a:pt x="1446" y="3134"/>
                  </a:lnTo>
                  <a:lnTo>
                    <a:pt x="1326" y="3557"/>
                  </a:lnTo>
                  <a:lnTo>
                    <a:pt x="1205" y="3979"/>
                  </a:lnTo>
                  <a:lnTo>
                    <a:pt x="1085" y="4401"/>
                  </a:lnTo>
                  <a:lnTo>
                    <a:pt x="964" y="4822"/>
                  </a:lnTo>
                  <a:lnTo>
                    <a:pt x="844" y="5244"/>
                  </a:lnTo>
                  <a:lnTo>
                    <a:pt x="723" y="5666"/>
                  </a:lnTo>
                  <a:lnTo>
                    <a:pt x="603" y="6088"/>
                  </a:lnTo>
                  <a:lnTo>
                    <a:pt x="482" y="6510"/>
                  </a:lnTo>
                  <a:lnTo>
                    <a:pt x="362" y="6932"/>
                  </a:lnTo>
                  <a:lnTo>
                    <a:pt x="241" y="7354"/>
                  </a:lnTo>
                  <a:lnTo>
                    <a:pt x="121" y="7776"/>
                  </a:lnTo>
                  <a:lnTo>
                    <a:pt x="0" y="8197"/>
                  </a:lnTo>
                  <a:lnTo>
                    <a:pt x="139" y="8275"/>
                  </a:lnTo>
                  <a:lnTo>
                    <a:pt x="280" y="8347"/>
                  </a:lnTo>
                  <a:lnTo>
                    <a:pt x="425" y="8418"/>
                  </a:lnTo>
                  <a:lnTo>
                    <a:pt x="574" y="8484"/>
                  </a:lnTo>
                  <a:lnTo>
                    <a:pt x="726" y="8547"/>
                  </a:lnTo>
                  <a:lnTo>
                    <a:pt x="881" y="8607"/>
                  </a:lnTo>
                  <a:lnTo>
                    <a:pt x="1039" y="8664"/>
                  </a:lnTo>
                  <a:lnTo>
                    <a:pt x="1202" y="8718"/>
                  </a:lnTo>
                  <a:lnTo>
                    <a:pt x="1366" y="8768"/>
                  </a:lnTo>
                  <a:lnTo>
                    <a:pt x="1534" y="8816"/>
                  </a:lnTo>
                  <a:lnTo>
                    <a:pt x="1705" y="8861"/>
                  </a:lnTo>
                  <a:lnTo>
                    <a:pt x="1878" y="8903"/>
                  </a:lnTo>
                  <a:lnTo>
                    <a:pt x="2055" y="8943"/>
                  </a:lnTo>
                  <a:lnTo>
                    <a:pt x="2234" y="8980"/>
                  </a:lnTo>
                  <a:lnTo>
                    <a:pt x="2416" y="9014"/>
                  </a:lnTo>
                  <a:lnTo>
                    <a:pt x="2600" y="9047"/>
                  </a:lnTo>
                  <a:lnTo>
                    <a:pt x="2787" y="9077"/>
                  </a:lnTo>
                  <a:lnTo>
                    <a:pt x="2977" y="9105"/>
                  </a:lnTo>
                  <a:lnTo>
                    <a:pt x="3168" y="9131"/>
                  </a:lnTo>
                  <a:lnTo>
                    <a:pt x="3363" y="9155"/>
                  </a:lnTo>
                  <a:lnTo>
                    <a:pt x="3559" y="9177"/>
                  </a:lnTo>
                  <a:lnTo>
                    <a:pt x="3758" y="9196"/>
                  </a:lnTo>
                  <a:lnTo>
                    <a:pt x="3958" y="9215"/>
                  </a:lnTo>
                  <a:lnTo>
                    <a:pt x="4161" y="9232"/>
                  </a:lnTo>
                  <a:lnTo>
                    <a:pt x="4365" y="9246"/>
                  </a:lnTo>
                  <a:lnTo>
                    <a:pt x="4572" y="9260"/>
                  </a:lnTo>
                  <a:lnTo>
                    <a:pt x="4780" y="9272"/>
                  </a:lnTo>
                  <a:lnTo>
                    <a:pt x="4989" y="9282"/>
                  </a:lnTo>
                  <a:lnTo>
                    <a:pt x="5202" y="9292"/>
                  </a:lnTo>
                  <a:lnTo>
                    <a:pt x="5415" y="9300"/>
                  </a:lnTo>
                  <a:lnTo>
                    <a:pt x="5630" y="9307"/>
                  </a:lnTo>
                  <a:lnTo>
                    <a:pt x="5846" y="9312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51"/>
            <p:cNvSpPr>
              <a:spLocks/>
            </p:cNvSpPr>
            <p:nvPr/>
          </p:nvSpPr>
          <p:spPr bwMode="auto">
            <a:xfrm>
              <a:off x="527" y="928"/>
              <a:ext cx="330" cy="368"/>
            </a:xfrm>
            <a:custGeom>
              <a:avLst/>
              <a:gdLst>
                <a:gd name="T0" fmla="*/ 6270 w 6270"/>
                <a:gd name="T1" fmla="*/ 0 h 6992"/>
                <a:gd name="T2" fmla="*/ 1493 w 6270"/>
                <a:gd name="T3" fmla="*/ 1119 h 6992"/>
                <a:gd name="T4" fmla="*/ 1399 w 6270"/>
                <a:gd name="T5" fmla="*/ 1445 h 6992"/>
                <a:gd name="T6" fmla="*/ 1306 w 6270"/>
                <a:gd name="T7" fmla="*/ 1772 h 6992"/>
                <a:gd name="T8" fmla="*/ 1213 w 6270"/>
                <a:gd name="T9" fmla="*/ 2098 h 6992"/>
                <a:gd name="T10" fmla="*/ 1120 w 6270"/>
                <a:gd name="T11" fmla="*/ 2424 h 6992"/>
                <a:gd name="T12" fmla="*/ 1026 w 6270"/>
                <a:gd name="T13" fmla="*/ 2751 h 6992"/>
                <a:gd name="T14" fmla="*/ 933 w 6270"/>
                <a:gd name="T15" fmla="*/ 3077 h 6992"/>
                <a:gd name="T16" fmla="*/ 840 w 6270"/>
                <a:gd name="T17" fmla="*/ 3404 h 6992"/>
                <a:gd name="T18" fmla="*/ 746 w 6270"/>
                <a:gd name="T19" fmla="*/ 3729 h 6992"/>
                <a:gd name="T20" fmla="*/ 653 w 6270"/>
                <a:gd name="T21" fmla="*/ 4056 h 6992"/>
                <a:gd name="T22" fmla="*/ 560 w 6270"/>
                <a:gd name="T23" fmla="*/ 4382 h 6992"/>
                <a:gd name="T24" fmla="*/ 467 w 6270"/>
                <a:gd name="T25" fmla="*/ 4709 h 6992"/>
                <a:gd name="T26" fmla="*/ 374 w 6270"/>
                <a:gd name="T27" fmla="*/ 5035 h 6992"/>
                <a:gd name="T28" fmla="*/ 281 w 6270"/>
                <a:gd name="T29" fmla="*/ 5362 h 6992"/>
                <a:gd name="T30" fmla="*/ 188 w 6270"/>
                <a:gd name="T31" fmla="*/ 5688 h 6992"/>
                <a:gd name="T32" fmla="*/ 94 w 6270"/>
                <a:gd name="T33" fmla="*/ 6015 h 6992"/>
                <a:gd name="T34" fmla="*/ 0 w 6270"/>
                <a:gd name="T35" fmla="*/ 6340 h 6992"/>
                <a:gd name="T36" fmla="*/ 108 w 6270"/>
                <a:gd name="T37" fmla="*/ 6399 h 6992"/>
                <a:gd name="T38" fmla="*/ 218 w 6270"/>
                <a:gd name="T39" fmla="*/ 6454 h 6992"/>
                <a:gd name="T40" fmla="*/ 331 w 6270"/>
                <a:gd name="T41" fmla="*/ 6505 h 6992"/>
                <a:gd name="T42" fmla="*/ 447 w 6270"/>
                <a:gd name="T43" fmla="*/ 6552 h 6992"/>
                <a:gd name="T44" fmla="*/ 566 w 6270"/>
                <a:gd name="T45" fmla="*/ 6597 h 6992"/>
                <a:gd name="T46" fmla="*/ 688 w 6270"/>
                <a:gd name="T47" fmla="*/ 6637 h 6992"/>
                <a:gd name="T48" fmla="*/ 812 w 6270"/>
                <a:gd name="T49" fmla="*/ 6675 h 6992"/>
                <a:gd name="T50" fmla="*/ 940 w 6270"/>
                <a:gd name="T51" fmla="*/ 6710 h 6992"/>
                <a:gd name="T52" fmla="*/ 1069 w 6270"/>
                <a:gd name="T53" fmla="*/ 6741 h 6992"/>
                <a:gd name="T54" fmla="*/ 1201 w 6270"/>
                <a:gd name="T55" fmla="*/ 6770 h 6992"/>
                <a:gd name="T56" fmla="*/ 1336 w 6270"/>
                <a:gd name="T57" fmla="*/ 6796 h 6992"/>
                <a:gd name="T58" fmla="*/ 1473 w 6270"/>
                <a:gd name="T59" fmla="*/ 6819 h 6992"/>
                <a:gd name="T60" fmla="*/ 1612 w 6270"/>
                <a:gd name="T61" fmla="*/ 6841 h 6992"/>
                <a:gd name="T62" fmla="*/ 1754 w 6270"/>
                <a:gd name="T63" fmla="*/ 6860 h 6992"/>
                <a:gd name="T64" fmla="*/ 1896 w 6270"/>
                <a:gd name="T65" fmla="*/ 6877 h 6992"/>
                <a:gd name="T66" fmla="*/ 2042 w 6270"/>
                <a:gd name="T67" fmla="*/ 6892 h 6992"/>
                <a:gd name="T68" fmla="*/ 2190 w 6270"/>
                <a:gd name="T69" fmla="*/ 6905 h 6992"/>
                <a:gd name="T70" fmla="*/ 2339 w 6270"/>
                <a:gd name="T71" fmla="*/ 6918 h 6992"/>
                <a:gd name="T72" fmla="*/ 2490 w 6270"/>
                <a:gd name="T73" fmla="*/ 6928 h 6992"/>
                <a:gd name="T74" fmla="*/ 2643 w 6270"/>
                <a:gd name="T75" fmla="*/ 6936 h 6992"/>
                <a:gd name="T76" fmla="*/ 2797 w 6270"/>
                <a:gd name="T77" fmla="*/ 6945 h 6992"/>
                <a:gd name="T78" fmla="*/ 2953 w 6270"/>
                <a:gd name="T79" fmla="*/ 6951 h 6992"/>
                <a:gd name="T80" fmla="*/ 3111 w 6270"/>
                <a:gd name="T81" fmla="*/ 6957 h 6992"/>
                <a:gd name="T82" fmla="*/ 3270 w 6270"/>
                <a:gd name="T83" fmla="*/ 6962 h 6992"/>
                <a:gd name="T84" fmla="*/ 3592 w 6270"/>
                <a:gd name="T85" fmla="*/ 6970 h 6992"/>
                <a:gd name="T86" fmla="*/ 3917 w 6270"/>
                <a:gd name="T87" fmla="*/ 6978 h 6992"/>
                <a:gd name="T88" fmla="*/ 4248 w 6270"/>
                <a:gd name="T89" fmla="*/ 6984 h 6992"/>
                <a:gd name="T90" fmla="*/ 4582 w 6270"/>
                <a:gd name="T91" fmla="*/ 6992 h 6992"/>
                <a:gd name="T92" fmla="*/ 6270 w 6270"/>
                <a:gd name="T93" fmla="*/ 0 h 69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270"/>
                <a:gd name="T142" fmla="*/ 0 h 6992"/>
                <a:gd name="T143" fmla="*/ 6270 w 6270"/>
                <a:gd name="T144" fmla="*/ 6992 h 69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270" h="6992">
                  <a:moveTo>
                    <a:pt x="6270" y="0"/>
                  </a:moveTo>
                  <a:lnTo>
                    <a:pt x="1493" y="1119"/>
                  </a:lnTo>
                  <a:lnTo>
                    <a:pt x="1399" y="1445"/>
                  </a:lnTo>
                  <a:lnTo>
                    <a:pt x="1306" y="1772"/>
                  </a:lnTo>
                  <a:lnTo>
                    <a:pt x="1213" y="2098"/>
                  </a:lnTo>
                  <a:lnTo>
                    <a:pt x="1120" y="2424"/>
                  </a:lnTo>
                  <a:lnTo>
                    <a:pt x="1026" y="2751"/>
                  </a:lnTo>
                  <a:lnTo>
                    <a:pt x="933" y="3077"/>
                  </a:lnTo>
                  <a:lnTo>
                    <a:pt x="840" y="3404"/>
                  </a:lnTo>
                  <a:lnTo>
                    <a:pt x="746" y="3729"/>
                  </a:lnTo>
                  <a:lnTo>
                    <a:pt x="653" y="4056"/>
                  </a:lnTo>
                  <a:lnTo>
                    <a:pt x="560" y="4382"/>
                  </a:lnTo>
                  <a:lnTo>
                    <a:pt x="467" y="4709"/>
                  </a:lnTo>
                  <a:lnTo>
                    <a:pt x="374" y="5035"/>
                  </a:lnTo>
                  <a:lnTo>
                    <a:pt x="281" y="5362"/>
                  </a:lnTo>
                  <a:lnTo>
                    <a:pt x="188" y="5688"/>
                  </a:lnTo>
                  <a:lnTo>
                    <a:pt x="94" y="6015"/>
                  </a:lnTo>
                  <a:lnTo>
                    <a:pt x="0" y="6340"/>
                  </a:lnTo>
                  <a:lnTo>
                    <a:pt x="108" y="6399"/>
                  </a:lnTo>
                  <a:lnTo>
                    <a:pt x="218" y="6454"/>
                  </a:lnTo>
                  <a:lnTo>
                    <a:pt x="331" y="6505"/>
                  </a:lnTo>
                  <a:lnTo>
                    <a:pt x="447" y="6552"/>
                  </a:lnTo>
                  <a:lnTo>
                    <a:pt x="566" y="6597"/>
                  </a:lnTo>
                  <a:lnTo>
                    <a:pt x="688" y="6637"/>
                  </a:lnTo>
                  <a:lnTo>
                    <a:pt x="812" y="6675"/>
                  </a:lnTo>
                  <a:lnTo>
                    <a:pt x="940" y="6710"/>
                  </a:lnTo>
                  <a:lnTo>
                    <a:pt x="1069" y="6741"/>
                  </a:lnTo>
                  <a:lnTo>
                    <a:pt x="1201" y="6770"/>
                  </a:lnTo>
                  <a:lnTo>
                    <a:pt x="1336" y="6796"/>
                  </a:lnTo>
                  <a:lnTo>
                    <a:pt x="1473" y="6819"/>
                  </a:lnTo>
                  <a:lnTo>
                    <a:pt x="1612" y="6841"/>
                  </a:lnTo>
                  <a:lnTo>
                    <a:pt x="1754" y="6860"/>
                  </a:lnTo>
                  <a:lnTo>
                    <a:pt x="1896" y="6877"/>
                  </a:lnTo>
                  <a:lnTo>
                    <a:pt x="2042" y="6892"/>
                  </a:lnTo>
                  <a:lnTo>
                    <a:pt x="2190" y="6905"/>
                  </a:lnTo>
                  <a:lnTo>
                    <a:pt x="2339" y="6918"/>
                  </a:lnTo>
                  <a:lnTo>
                    <a:pt x="2490" y="6928"/>
                  </a:lnTo>
                  <a:lnTo>
                    <a:pt x="2643" y="6936"/>
                  </a:lnTo>
                  <a:lnTo>
                    <a:pt x="2797" y="6945"/>
                  </a:lnTo>
                  <a:lnTo>
                    <a:pt x="2953" y="6951"/>
                  </a:lnTo>
                  <a:lnTo>
                    <a:pt x="3111" y="6957"/>
                  </a:lnTo>
                  <a:lnTo>
                    <a:pt x="3270" y="6962"/>
                  </a:lnTo>
                  <a:lnTo>
                    <a:pt x="3592" y="6970"/>
                  </a:lnTo>
                  <a:lnTo>
                    <a:pt x="3917" y="6978"/>
                  </a:lnTo>
                  <a:lnTo>
                    <a:pt x="4248" y="6984"/>
                  </a:lnTo>
                  <a:lnTo>
                    <a:pt x="4582" y="6992"/>
                  </a:lnTo>
                  <a:lnTo>
                    <a:pt x="627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auto">
            <a:xfrm>
              <a:off x="789" y="882"/>
              <a:ext cx="141" cy="492"/>
            </a:xfrm>
            <a:custGeom>
              <a:avLst/>
              <a:gdLst>
                <a:gd name="T0" fmla="*/ 0 w 2682"/>
                <a:gd name="T1" fmla="*/ 9342 h 9342"/>
                <a:gd name="T2" fmla="*/ 452 w 2682"/>
                <a:gd name="T3" fmla="*/ 9312 h 9342"/>
                <a:gd name="T4" fmla="*/ 2682 w 2682"/>
                <a:gd name="T5" fmla="*/ 422 h 9342"/>
                <a:gd name="T6" fmla="*/ 2290 w 2682"/>
                <a:gd name="T7" fmla="*/ 0 h 9342"/>
                <a:gd name="T8" fmla="*/ 0 w 2682"/>
                <a:gd name="T9" fmla="*/ 9342 h 9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82"/>
                <a:gd name="T16" fmla="*/ 0 h 9342"/>
                <a:gd name="T17" fmla="*/ 2682 w 2682"/>
                <a:gd name="T18" fmla="*/ 9342 h 93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82" h="9342">
                  <a:moveTo>
                    <a:pt x="0" y="9342"/>
                  </a:moveTo>
                  <a:lnTo>
                    <a:pt x="452" y="9312"/>
                  </a:lnTo>
                  <a:lnTo>
                    <a:pt x="2682" y="422"/>
                  </a:lnTo>
                  <a:lnTo>
                    <a:pt x="2290" y="0"/>
                  </a:lnTo>
                  <a:lnTo>
                    <a:pt x="0" y="9342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53"/>
            <p:cNvSpPr>
              <a:spLocks/>
            </p:cNvSpPr>
            <p:nvPr/>
          </p:nvSpPr>
          <p:spPr bwMode="auto">
            <a:xfrm>
              <a:off x="677" y="1321"/>
              <a:ext cx="27" cy="27"/>
            </a:xfrm>
            <a:custGeom>
              <a:avLst/>
              <a:gdLst>
                <a:gd name="T0" fmla="*/ 282 w 513"/>
                <a:gd name="T1" fmla="*/ 511 h 512"/>
                <a:gd name="T2" fmla="*/ 321 w 513"/>
                <a:gd name="T3" fmla="*/ 505 h 512"/>
                <a:gd name="T4" fmla="*/ 356 w 513"/>
                <a:gd name="T5" fmla="*/ 493 h 512"/>
                <a:gd name="T6" fmla="*/ 389 w 513"/>
                <a:gd name="T7" fmla="*/ 475 h 512"/>
                <a:gd name="T8" fmla="*/ 419 w 513"/>
                <a:gd name="T9" fmla="*/ 454 h 512"/>
                <a:gd name="T10" fmla="*/ 446 w 513"/>
                <a:gd name="T11" fmla="*/ 428 h 512"/>
                <a:gd name="T12" fmla="*/ 468 w 513"/>
                <a:gd name="T13" fmla="*/ 399 h 512"/>
                <a:gd name="T14" fmla="*/ 487 w 513"/>
                <a:gd name="T15" fmla="*/ 367 h 512"/>
                <a:gd name="T16" fmla="*/ 501 w 513"/>
                <a:gd name="T17" fmla="*/ 332 h 512"/>
                <a:gd name="T18" fmla="*/ 510 w 513"/>
                <a:gd name="T19" fmla="*/ 295 h 512"/>
                <a:gd name="T20" fmla="*/ 513 w 513"/>
                <a:gd name="T21" fmla="*/ 257 h 512"/>
                <a:gd name="T22" fmla="*/ 510 w 513"/>
                <a:gd name="T23" fmla="*/ 217 h 512"/>
                <a:gd name="T24" fmla="*/ 501 w 513"/>
                <a:gd name="T25" fmla="*/ 180 h 512"/>
                <a:gd name="T26" fmla="*/ 487 w 513"/>
                <a:gd name="T27" fmla="*/ 146 h 512"/>
                <a:gd name="T28" fmla="*/ 468 w 513"/>
                <a:gd name="T29" fmla="*/ 113 h 512"/>
                <a:gd name="T30" fmla="*/ 446 w 513"/>
                <a:gd name="T31" fmla="*/ 84 h 512"/>
                <a:gd name="T32" fmla="*/ 419 w 513"/>
                <a:gd name="T33" fmla="*/ 59 h 512"/>
                <a:gd name="T34" fmla="*/ 389 w 513"/>
                <a:gd name="T35" fmla="*/ 37 h 512"/>
                <a:gd name="T36" fmla="*/ 356 w 513"/>
                <a:gd name="T37" fmla="*/ 21 h 512"/>
                <a:gd name="T38" fmla="*/ 321 w 513"/>
                <a:gd name="T39" fmla="*/ 8 h 512"/>
                <a:gd name="T40" fmla="*/ 282 w 513"/>
                <a:gd name="T41" fmla="*/ 1 h 512"/>
                <a:gd name="T42" fmla="*/ 243 w 513"/>
                <a:gd name="T43" fmla="*/ 0 h 512"/>
                <a:gd name="T44" fmla="*/ 205 w 513"/>
                <a:gd name="T45" fmla="*/ 5 h 512"/>
                <a:gd name="T46" fmla="*/ 169 w 513"/>
                <a:gd name="T47" fmla="*/ 16 h 512"/>
                <a:gd name="T48" fmla="*/ 134 w 513"/>
                <a:gd name="T49" fmla="*/ 31 h 512"/>
                <a:gd name="T50" fmla="*/ 103 w 513"/>
                <a:gd name="T51" fmla="*/ 51 h 512"/>
                <a:gd name="T52" fmla="*/ 75 w 513"/>
                <a:gd name="T53" fmla="*/ 76 h 512"/>
                <a:gd name="T54" fmla="*/ 52 w 513"/>
                <a:gd name="T55" fmla="*/ 104 h 512"/>
                <a:gd name="T56" fmla="*/ 31 w 513"/>
                <a:gd name="T57" fmla="*/ 135 h 512"/>
                <a:gd name="T58" fmla="*/ 15 w 513"/>
                <a:gd name="T59" fmla="*/ 169 h 512"/>
                <a:gd name="T60" fmla="*/ 5 w 513"/>
                <a:gd name="T61" fmla="*/ 205 h 512"/>
                <a:gd name="T62" fmla="*/ 1 w 513"/>
                <a:gd name="T63" fmla="*/ 243 h 512"/>
                <a:gd name="T64" fmla="*/ 2 w 513"/>
                <a:gd name="T65" fmla="*/ 283 h 512"/>
                <a:gd name="T66" fmla="*/ 8 w 513"/>
                <a:gd name="T67" fmla="*/ 320 h 512"/>
                <a:gd name="T68" fmla="*/ 21 w 513"/>
                <a:gd name="T69" fmla="*/ 356 h 512"/>
                <a:gd name="T70" fmla="*/ 37 w 513"/>
                <a:gd name="T71" fmla="*/ 389 h 512"/>
                <a:gd name="T72" fmla="*/ 59 w 513"/>
                <a:gd name="T73" fmla="*/ 419 h 512"/>
                <a:gd name="T74" fmla="*/ 85 w 513"/>
                <a:gd name="T75" fmla="*/ 446 h 512"/>
                <a:gd name="T76" fmla="*/ 114 w 513"/>
                <a:gd name="T77" fmla="*/ 469 h 512"/>
                <a:gd name="T78" fmla="*/ 146 w 513"/>
                <a:gd name="T79" fmla="*/ 487 h 512"/>
                <a:gd name="T80" fmla="*/ 180 w 513"/>
                <a:gd name="T81" fmla="*/ 501 h 512"/>
                <a:gd name="T82" fmla="*/ 217 w 513"/>
                <a:gd name="T83" fmla="*/ 509 h 512"/>
                <a:gd name="T84" fmla="*/ 256 w 513"/>
                <a:gd name="T85" fmla="*/ 512 h 51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13"/>
                <a:gd name="T130" fmla="*/ 0 h 512"/>
                <a:gd name="T131" fmla="*/ 513 w 513"/>
                <a:gd name="T132" fmla="*/ 512 h 51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13" h="512">
                  <a:moveTo>
                    <a:pt x="256" y="512"/>
                  </a:moveTo>
                  <a:lnTo>
                    <a:pt x="270" y="512"/>
                  </a:lnTo>
                  <a:lnTo>
                    <a:pt x="282" y="511"/>
                  </a:lnTo>
                  <a:lnTo>
                    <a:pt x="296" y="509"/>
                  </a:lnTo>
                  <a:lnTo>
                    <a:pt x="308" y="507"/>
                  </a:lnTo>
                  <a:lnTo>
                    <a:pt x="321" y="505"/>
                  </a:lnTo>
                  <a:lnTo>
                    <a:pt x="332" y="501"/>
                  </a:lnTo>
                  <a:lnTo>
                    <a:pt x="344" y="497"/>
                  </a:lnTo>
                  <a:lnTo>
                    <a:pt x="356" y="493"/>
                  </a:lnTo>
                  <a:lnTo>
                    <a:pt x="367" y="487"/>
                  </a:lnTo>
                  <a:lnTo>
                    <a:pt x="378" y="481"/>
                  </a:lnTo>
                  <a:lnTo>
                    <a:pt x="389" y="475"/>
                  </a:lnTo>
                  <a:lnTo>
                    <a:pt x="399" y="469"/>
                  </a:lnTo>
                  <a:lnTo>
                    <a:pt x="409" y="462"/>
                  </a:lnTo>
                  <a:lnTo>
                    <a:pt x="419" y="454"/>
                  </a:lnTo>
                  <a:lnTo>
                    <a:pt x="428" y="446"/>
                  </a:lnTo>
                  <a:lnTo>
                    <a:pt x="437" y="438"/>
                  </a:lnTo>
                  <a:lnTo>
                    <a:pt x="446" y="428"/>
                  </a:lnTo>
                  <a:lnTo>
                    <a:pt x="454" y="419"/>
                  </a:lnTo>
                  <a:lnTo>
                    <a:pt x="461" y="410"/>
                  </a:lnTo>
                  <a:lnTo>
                    <a:pt x="468" y="399"/>
                  </a:lnTo>
                  <a:lnTo>
                    <a:pt x="476" y="389"/>
                  </a:lnTo>
                  <a:lnTo>
                    <a:pt x="482" y="379"/>
                  </a:lnTo>
                  <a:lnTo>
                    <a:pt x="487" y="367"/>
                  </a:lnTo>
                  <a:lnTo>
                    <a:pt x="492" y="356"/>
                  </a:lnTo>
                  <a:lnTo>
                    <a:pt x="496" y="345"/>
                  </a:lnTo>
                  <a:lnTo>
                    <a:pt x="501" y="332"/>
                  </a:lnTo>
                  <a:lnTo>
                    <a:pt x="505" y="320"/>
                  </a:lnTo>
                  <a:lnTo>
                    <a:pt x="508" y="307"/>
                  </a:lnTo>
                  <a:lnTo>
                    <a:pt x="510" y="295"/>
                  </a:lnTo>
                  <a:lnTo>
                    <a:pt x="511" y="283"/>
                  </a:lnTo>
                  <a:lnTo>
                    <a:pt x="512" y="269"/>
                  </a:lnTo>
                  <a:lnTo>
                    <a:pt x="513" y="257"/>
                  </a:lnTo>
                  <a:lnTo>
                    <a:pt x="512" y="243"/>
                  </a:lnTo>
                  <a:lnTo>
                    <a:pt x="511" y="230"/>
                  </a:lnTo>
                  <a:lnTo>
                    <a:pt x="510" y="217"/>
                  </a:lnTo>
                  <a:lnTo>
                    <a:pt x="508" y="205"/>
                  </a:lnTo>
                  <a:lnTo>
                    <a:pt x="505" y="193"/>
                  </a:lnTo>
                  <a:lnTo>
                    <a:pt x="501" y="180"/>
                  </a:lnTo>
                  <a:lnTo>
                    <a:pt x="496" y="169"/>
                  </a:lnTo>
                  <a:lnTo>
                    <a:pt x="492" y="156"/>
                  </a:lnTo>
                  <a:lnTo>
                    <a:pt x="487" y="146"/>
                  </a:lnTo>
                  <a:lnTo>
                    <a:pt x="482" y="135"/>
                  </a:lnTo>
                  <a:lnTo>
                    <a:pt x="476" y="123"/>
                  </a:lnTo>
                  <a:lnTo>
                    <a:pt x="468" y="113"/>
                  </a:lnTo>
                  <a:lnTo>
                    <a:pt x="461" y="104"/>
                  </a:lnTo>
                  <a:lnTo>
                    <a:pt x="454" y="93"/>
                  </a:lnTo>
                  <a:lnTo>
                    <a:pt x="446" y="84"/>
                  </a:lnTo>
                  <a:lnTo>
                    <a:pt x="437" y="76"/>
                  </a:lnTo>
                  <a:lnTo>
                    <a:pt x="428" y="67"/>
                  </a:lnTo>
                  <a:lnTo>
                    <a:pt x="419" y="59"/>
                  </a:lnTo>
                  <a:lnTo>
                    <a:pt x="409" y="51"/>
                  </a:lnTo>
                  <a:lnTo>
                    <a:pt x="399" y="44"/>
                  </a:lnTo>
                  <a:lnTo>
                    <a:pt x="389" y="37"/>
                  </a:lnTo>
                  <a:lnTo>
                    <a:pt x="378" y="31"/>
                  </a:lnTo>
                  <a:lnTo>
                    <a:pt x="367" y="26"/>
                  </a:lnTo>
                  <a:lnTo>
                    <a:pt x="356" y="21"/>
                  </a:lnTo>
                  <a:lnTo>
                    <a:pt x="344" y="16"/>
                  </a:lnTo>
                  <a:lnTo>
                    <a:pt x="332" y="12"/>
                  </a:lnTo>
                  <a:lnTo>
                    <a:pt x="321" y="8"/>
                  </a:lnTo>
                  <a:lnTo>
                    <a:pt x="308" y="5"/>
                  </a:lnTo>
                  <a:lnTo>
                    <a:pt x="296" y="3"/>
                  </a:lnTo>
                  <a:lnTo>
                    <a:pt x="282" y="1"/>
                  </a:lnTo>
                  <a:lnTo>
                    <a:pt x="270" y="0"/>
                  </a:lnTo>
                  <a:lnTo>
                    <a:pt x="256" y="0"/>
                  </a:lnTo>
                  <a:lnTo>
                    <a:pt x="243" y="0"/>
                  </a:lnTo>
                  <a:lnTo>
                    <a:pt x="231" y="1"/>
                  </a:lnTo>
                  <a:lnTo>
                    <a:pt x="217" y="3"/>
                  </a:lnTo>
                  <a:lnTo>
                    <a:pt x="205" y="5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9" y="16"/>
                  </a:lnTo>
                  <a:lnTo>
                    <a:pt x="157" y="21"/>
                  </a:lnTo>
                  <a:lnTo>
                    <a:pt x="146" y="26"/>
                  </a:lnTo>
                  <a:lnTo>
                    <a:pt x="134" y="31"/>
                  </a:lnTo>
                  <a:lnTo>
                    <a:pt x="124" y="37"/>
                  </a:lnTo>
                  <a:lnTo>
                    <a:pt x="114" y="44"/>
                  </a:lnTo>
                  <a:lnTo>
                    <a:pt x="103" y="51"/>
                  </a:lnTo>
                  <a:lnTo>
                    <a:pt x="94" y="59"/>
                  </a:lnTo>
                  <a:lnTo>
                    <a:pt x="85" y="67"/>
                  </a:lnTo>
                  <a:lnTo>
                    <a:pt x="75" y="76"/>
                  </a:lnTo>
                  <a:lnTo>
                    <a:pt x="67" y="84"/>
                  </a:lnTo>
                  <a:lnTo>
                    <a:pt x="59" y="93"/>
                  </a:lnTo>
                  <a:lnTo>
                    <a:pt x="52" y="104"/>
                  </a:lnTo>
                  <a:lnTo>
                    <a:pt x="44" y="113"/>
                  </a:lnTo>
                  <a:lnTo>
                    <a:pt x="37" y="123"/>
                  </a:lnTo>
                  <a:lnTo>
                    <a:pt x="31" y="135"/>
                  </a:lnTo>
                  <a:lnTo>
                    <a:pt x="26" y="146"/>
                  </a:lnTo>
                  <a:lnTo>
                    <a:pt x="21" y="156"/>
                  </a:lnTo>
                  <a:lnTo>
                    <a:pt x="15" y="169"/>
                  </a:lnTo>
                  <a:lnTo>
                    <a:pt x="11" y="180"/>
                  </a:lnTo>
                  <a:lnTo>
                    <a:pt x="8" y="193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30"/>
                  </a:lnTo>
                  <a:lnTo>
                    <a:pt x="1" y="243"/>
                  </a:lnTo>
                  <a:lnTo>
                    <a:pt x="0" y="257"/>
                  </a:lnTo>
                  <a:lnTo>
                    <a:pt x="1" y="269"/>
                  </a:lnTo>
                  <a:lnTo>
                    <a:pt x="2" y="283"/>
                  </a:lnTo>
                  <a:lnTo>
                    <a:pt x="3" y="295"/>
                  </a:lnTo>
                  <a:lnTo>
                    <a:pt x="5" y="307"/>
                  </a:lnTo>
                  <a:lnTo>
                    <a:pt x="8" y="320"/>
                  </a:lnTo>
                  <a:lnTo>
                    <a:pt x="11" y="332"/>
                  </a:lnTo>
                  <a:lnTo>
                    <a:pt x="15" y="345"/>
                  </a:lnTo>
                  <a:lnTo>
                    <a:pt x="21" y="356"/>
                  </a:lnTo>
                  <a:lnTo>
                    <a:pt x="26" y="367"/>
                  </a:lnTo>
                  <a:lnTo>
                    <a:pt x="31" y="379"/>
                  </a:lnTo>
                  <a:lnTo>
                    <a:pt x="37" y="389"/>
                  </a:lnTo>
                  <a:lnTo>
                    <a:pt x="44" y="399"/>
                  </a:lnTo>
                  <a:lnTo>
                    <a:pt x="52" y="410"/>
                  </a:lnTo>
                  <a:lnTo>
                    <a:pt x="59" y="419"/>
                  </a:lnTo>
                  <a:lnTo>
                    <a:pt x="67" y="428"/>
                  </a:lnTo>
                  <a:lnTo>
                    <a:pt x="75" y="438"/>
                  </a:lnTo>
                  <a:lnTo>
                    <a:pt x="85" y="446"/>
                  </a:lnTo>
                  <a:lnTo>
                    <a:pt x="94" y="454"/>
                  </a:lnTo>
                  <a:lnTo>
                    <a:pt x="103" y="462"/>
                  </a:lnTo>
                  <a:lnTo>
                    <a:pt x="114" y="469"/>
                  </a:lnTo>
                  <a:lnTo>
                    <a:pt x="124" y="475"/>
                  </a:lnTo>
                  <a:lnTo>
                    <a:pt x="134" y="481"/>
                  </a:lnTo>
                  <a:lnTo>
                    <a:pt x="146" y="487"/>
                  </a:lnTo>
                  <a:lnTo>
                    <a:pt x="157" y="493"/>
                  </a:lnTo>
                  <a:lnTo>
                    <a:pt x="169" y="497"/>
                  </a:lnTo>
                  <a:lnTo>
                    <a:pt x="180" y="501"/>
                  </a:lnTo>
                  <a:lnTo>
                    <a:pt x="192" y="505"/>
                  </a:lnTo>
                  <a:lnTo>
                    <a:pt x="205" y="507"/>
                  </a:lnTo>
                  <a:lnTo>
                    <a:pt x="217" y="509"/>
                  </a:lnTo>
                  <a:lnTo>
                    <a:pt x="231" y="511"/>
                  </a:lnTo>
                  <a:lnTo>
                    <a:pt x="243" y="512"/>
                  </a:lnTo>
                  <a:lnTo>
                    <a:pt x="256" y="512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54"/>
            <p:cNvSpPr>
              <a:spLocks/>
            </p:cNvSpPr>
            <p:nvPr/>
          </p:nvSpPr>
          <p:spPr bwMode="auto">
            <a:xfrm>
              <a:off x="609" y="1314"/>
              <a:ext cx="15" cy="15"/>
            </a:xfrm>
            <a:custGeom>
              <a:avLst/>
              <a:gdLst>
                <a:gd name="T0" fmla="*/ 157 w 285"/>
                <a:gd name="T1" fmla="*/ 283 h 284"/>
                <a:gd name="T2" fmla="*/ 184 w 285"/>
                <a:gd name="T3" fmla="*/ 278 h 284"/>
                <a:gd name="T4" fmla="*/ 210 w 285"/>
                <a:gd name="T5" fmla="*/ 267 h 284"/>
                <a:gd name="T6" fmla="*/ 233 w 285"/>
                <a:gd name="T7" fmla="*/ 251 h 284"/>
                <a:gd name="T8" fmla="*/ 253 w 285"/>
                <a:gd name="T9" fmla="*/ 233 h 284"/>
                <a:gd name="T10" fmla="*/ 267 w 285"/>
                <a:gd name="T11" fmla="*/ 210 h 284"/>
                <a:gd name="T12" fmla="*/ 278 w 285"/>
                <a:gd name="T13" fmla="*/ 184 h 284"/>
                <a:gd name="T14" fmla="*/ 284 w 285"/>
                <a:gd name="T15" fmla="*/ 156 h 284"/>
                <a:gd name="T16" fmla="*/ 284 w 285"/>
                <a:gd name="T17" fmla="*/ 127 h 284"/>
                <a:gd name="T18" fmla="*/ 278 w 285"/>
                <a:gd name="T19" fmla="*/ 99 h 284"/>
                <a:gd name="T20" fmla="*/ 267 w 285"/>
                <a:gd name="T21" fmla="*/ 74 h 284"/>
                <a:gd name="T22" fmla="*/ 253 w 285"/>
                <a:gd name="T23" fmla="*/ 51 h 284"/>
                <a:gd name="T24" fmla="*/ 233 w 285"/>
                <a:gd name="T25" fmla="*/ 32 h 284"/>
                <a:gd name="T26" fmla="*/ 210 w 285"/>
                <a:gd name="T27" fmla="*/ 16 h 284"/>
                <a:gd name="T28" fmla="*/ 184 w 285"/>
                <a:gd name="T29" fmla="*/ 6 h 284"/>
                <a:gd name="T30" fmla="*/ 157 w 285"/>
                <a:gd name="T31" fmla="*/ 0 h 284"/>
                <a:gd name="T32" fmla="*/ 128 w 285"/>
                <a:gd name="T33" fmla="*/ 0 h 284"/>
                <a:gd name="T34" fmla="*/ 100 w 285"/>
                <a:gd name="T35" fmla="*/ 6 h 284"/>
                <a:gd name="T36" fmla="*/ 75 w 285"/>
                <a:gd name="T37" fmla="*/ 16 h 284"/>
                <a:gd name="T38" fmla="*/ 52 w 285"/>
                <a:gd name="T39" fmla="*/ 32 h 284"/>
                <a:gd name="T40" fmla="*/ 32 w 285"/>
                <a:gd name="T41" fmla="*/ 51 h 284"/>
                <a:gd name="T42" fmla="*/ 18 w 285"/>
                <a:gd name="T43" fmla="*/ 74 h 284"/>
                <a:gd name="T44" fmla="*/ 6 w 285"/>
                <a:gd name="T45" fmla="*/ 99 h 284"/>
                <a:gd name="T46" fmla="*/ 1 w 285"/>
                <a:gd name="T47" fmla="*/ 127 h 284"/>
                <a:gd name="T48" fmla="*/ 1 w 285"/>
                <a:gd name="T49" fmla="*/ 156 h 284"/>
                <a:gd name="T50" fmla="*/ 6 w 285"/>
                <a:gd name="T51" fmla="*/ 184 h 284"/>
                <a:gd name="T52" fmla="*/ 18 w 285"/>
                <a:gd name="T53" fmla="*/ 210 h 284"/>
                <a:gd name="T54" fmla="*/ 32 w 285"/>
                <a:gd name="T55" fmla="*/ 233 h 284"/>
                <a:gd name="T56" fmla="*/ 52 w 285"/>
                <a:gd name="T57" fmla="*/ 251 h 284"/>
                <a:gd name="T58" fmla="*/ 75 w 285"/>
                <a:gd name="T59" fmla="*/ 267 h 284"/>
                <a:gd name="T60" fmla="*/ 100 w 285"/>
                <a:gd name="T61" fmla="*/ 278 h 284"/>
                <a:gd name="T62" fmla="*/ 128 w 285"/>
                <a:gd name="T63" fmla="*/ 283 h 28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5"/>
                <a:gd name="T97" fmla="*/ 0 h 284"/>
                <a:gd name="T98" fmla="*/ 285 w 285"/>
                <a:gd name="T99" fmla="*/ 284 h 28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5" h="284">
                  <a:moveTo>
                    <a:pt x="143" y="284"/>
                  </a:moveTo>
                  <a:lnTo>
                    <a:pt x="157" y="283"/>
                  </a:lnTo>
                  <a:lnTo>
                    <a:pt x="171" y="281"/>
                  </a:lnTo>
                  <a:lnTo>
                    <a:pt x="184" y="278"/>
                  </a:lnTo>
                  <a:lnTo>
                    <a:pt x="198" y="273"/>
                  </a:lnTo>
                  <a:lnTo>
                    <a:pt x="210" y="267"/>
                  </a:lnTo>
                  <a:lnTo>
                    <a:pt x="221" y="259"/>
                  </a:lnTo>
                  <a:lnTo>
                    <a:pt x="233" y="251"/>
                  </a:lnTo>
                  <a:lnTo>
                    <a:pt x="243" y="242"/>
                  </a:lnTo>
                  <a:lnTo>
                    <a:pt x="253" y="233"/>
                  </a:lnTo>
                  <a:lnTo>
                    <a:pt x="261" y="221"/>
                  </a:lnTo>
                  <a:lnTo>
                    <a:pt x="267" y="210"/>
                  </a:lnTo>
                  <a:lnTo>
                    <a:pt x="273" y="197"/>
                  </a:lnTo>
                  <a:lnTo>
                    <a:pt x="278" y="184"/>
                  </a:lnTo>
                  <a:lnTo>
                    <a:pt x="281" y="170"/>
                  </a:lnTo>
                  <a:lnTo>
                    <a:pt x="284" y="156"/>
                  </a:lnTo>
                  <a:lnTo>
                    <a:pt x="285" y="141"/>
                  </a:lnTo>
                  <a:lnTo>
                    <a:pt x="284" y="127"/>
                  </a:lnTo>
                  <a:lnTo>
                    <a:pt x="281" y="114"/>
                  </a:lnTo>
                  <a:lnTo>
                    <a:pt x="278" y="99"/>
                  </a:lnTo>
                  <a:lnTo>
                    <a:pt x="273" y="87"/>
                  </a:lnTo>
                  <a:lnTo>
                    <a:pt x="267" y="74"/>
                  </a:lnTo>
                  <a:lnTo>
                    <a:pt x="261" y="62"/>
                  </a:lnTo>
                  <a:lnTo>
                    <a:pt x="253" y="51"/>
                  </a:lnTo>
                  <a:lnTo>
                    <a:pt x="243" y="41"/>
                  </a:lnTo>
                  <a:lnTo>
                    <a:pt x="233" y="32"/>
                  </a:lnTo>
                  <a:lnTo>
                    <a:pt x="221" y="24"/>
                  </a:lnTo>
                  <a:lnTo>
                    <a:pt x="210" y="16"/>
                  </a:lnTo>
                  <a:lnTo>
                    <a:pt x="198" y="10"/>
                  </a:lnTo>
                  <a:lnTo>
                    <a:pt x="184" y="6"/>
                  </a:lnTo>
                  <a:lnTo>
                    <a:pt x="171" y="2"/>
                  </a:lnTo>
                  <a:lnTo>
                    <a:pt x="157" y="0"/>
                  </a:lnTo>
                  <a:lnTo>
                    <a:pt x="143" y="0"/>
                  </a:lnTo>
                  <a:lnTo>
                    <a:pt x="128" y="0"/>
                  </a:lnTo>
                  <a:lnTo>
                    <a:pt x="114" y="2"/>
                  </a:lnTo>
                  <a:lnTo>
                    <a:pt x="100" y="6"/>
                  </a:lnTo>
                  <a:lnTo>
                    <a:pt x="87" y="10"/>
                  </a:lnTo>
                  <a:lnTo>
                    <a:pt x="75" y="16"/>
                  </a:lnTo>
                  <a:lnTo>
                    <a:pt x="63" y="24"/>
                  </a:lnTo>
                  <a:lnTo>
                    <a:pt x="52" y="32"/>
                  </a:lnTo>
                  <a:lnTo>
                    <a:pt x="42" y="41"/>
                  </a:lnTo>
                  <a:lnTo>
                    <a:pt x="32" y="51"/>
                  </a:lnTo>
                  <a:lnTo>
                    <a:pt x="25" y="62"/>
                  </a:lnTo>
                  <a:lnTo>
                    <a:pt x="18" y="74"/>
                  </a:lnTo>
                  <a:lnTo>
                    <a:pt x="12" y="87"/>
                  </a:lnTo>
                  <a:lnTo>
                    <a:pt x="6" y="99"/>
                  </a:lnTo>
                  <a:lnTo>
                    <a:pt x="3" y="114"/>
                  </a:lnTo>
                  <a:lnTo>
                    <a:pt x="1" y="127"/>
                  </a:lnTo>
                  <a:lnTo>
                    <a:pt x="0" y="141"/>
                  </a:lnTo>
                  <a:lnTo>
                    <a:pt x="1" y="156"/>
                  </a:lnTo>
                  <a:lnTo>
                    <a:pt x="3" y="170"/>
                  </a:lnTo>
                  <a:lnTo>
                    <a:pt x="6" y="184"/>
                  </a:lnTo>
                  <a:lnTo>
                    <a:pt x="12" y="197"/>
                  </a:lnTo>
                  <a:lnTo>
                    <a:pt x="18" y="210"/>
                  </a:lnTo>
                  <a:lnTo>
                    <a:pt x="25" y="221"/>
                  </a:lnTo>
                  <a:lnTo>
                    <a:pt x="32" y="233"/>
                  </a:lnTo>
                  <a:lnTo>
                    <a:pt x="42" y="242"/>
                  </a:lnTo>
                  <a:lnTo>
                    <a:pt x="52" y="251"/>
                  </a:lnTo>
                  <a:lnTo>
                    <a:pt x="63" y="259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0" y="278"/>
                  </a:lnTo>
                  <a:lnTo>
                    <a:pt x="114" y="281"/>
                  </a:lnTo>
                  <a:lnTo>
                    <a:pt x="128" y="283"/>
                  </a:lnTo>
                  <a:lnTo>
                    <a:pt x="143" y="284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55"/>
            <p:cNvSpPr>
              <a:spLocks/>
            </p:cNvSpPr>
            <p:nvPr/>
          </p:nvSpPr>
          <p:spPr bwMode="auto">
            <a:xfrm>
              <a:off x="579" y="1306"/>
              <a:ext cx="15" cy="15"/>
            </a:xfrm>
            <a:custGeom>
              <a:avLst/>
              <a:gdLst>
                <a:gd name="T0" fmla="*/ 156 w 285"/>
                <a:gd name="T1" fmla="*/ 284 h 285"/>
                <a:gd name="T2" fmla="*/ 184 w 285"/>
                <a:gd name="T3" fmla="*/ 278 h 285"/>
                <a:gd name="T4" fmla="*/ 210 w 285"/>
                <a:gd name="T5" fmla="*/ 267 h 285"/>
                <a:gd name="T6" fmla="*/ 233 w 285"/>
                <a:gd name="T7" fmla="*/ 252 h 285"/>
                <a:gd name="T8" fmla="*/ 252 w 285"/>
                <a:gd name="T9" fmla="*/ 233 h 285"/>
                <a:gd name="T10" fmla="*/ 267 w 285"/>
                <a:gd name="T11" fmla="*/ 210 h 285"/>
                <a:gd name="T12" fmla="*/ 279 w 285"/>
                <a:gd name="T13" fmla="*/ 184 h 285"/>
                <a:gd name="T14" fmla="*/ 284 w 285"/>
                <a:gd name="T15" fmla="*/ 156 h 285"/>
                <a:gd name="T16" fmla="*/ 284 w 285"/>
                <a:gd name="T17" fmla="*/ 127 h 285"/>
                <a:gd name="T18" fmla="*/ 279 w 285"/>
                <a:gd name="T19" fmla="*/ 101 h 285"/>
                <a:gd name="T20" fmla="*/ 267 w 285"/>
                <a:gd name="T21" fmla="*/ 75 h 285"/>
                <a:gd name="T22" fmla="*/ 252 w 285"/>
                <a:gd name="T23" fmla="*/ 52 h 285"/>
                <a:gd name="T24" fmla="*/ 233 w 285"/>
                <a:gd name="T25" fmla="*/ 32 h 285"/>
                <a:gd name="T26" fmla="*/ 210 w 285"/>
                <a:gd name="T27" fmla="*/ 17 h 285"/>
                <a:gd name="T28" fmla="*/ 184 w 285"/>
                <a:gd name="T29" fmla="*/ 6 h 285"/>
                <a:gd name="T30" fmla="*/ 156 w 285"/>
                <a:gd name="T31" fmla="*/ 0 h 285"/>
                <a:gd name="T32" fmla="*/ 128 w 285"/>
                <a:gd name="T33" fmla="*/ 0 h 285"/>
                <a:gd name="T34" fmla="*/ 100 w 285"/>
                <a:gd name="T35" fmla="*/ 6 h 285"/>
                <a:gd name="T36" fmla="*/ 75 w 285"/>
                <a:gd name="T37" fmla="*/ 17 h 285"/>
                <a:gd name="T38" fmla="*/ 52 w 285"/>
                <a:gd name="T39" fmla="*/ 32 h 285"/>
                <a:gd name="T40" fmla="*/ 32 w 285"/>
                <a:gd name="T41" fmla="*/ 52 h 285"/>
                <a:gd name="T42" fmla="*/ 17 w 285"/>
                <a:gd name="T43" fmla="*/ 75 h 285"/>
                <a:gd name="T44" fmla="*/ 6 w 285"/>
                <a:gd name="T45" fmla="*/ 101 h 285"/>
                <a:gd name="T46" fmla="*/ 0 w 285"/>
                <a:gd name="T47" fmla="*/ 127 h 285"/>
                <a:gd name="T48" fmla="*/ 0 w 285"/>
                <a:gd name="T49" fmla="*/ 156 h 285"/>
                <a:gd name="T50" fmla="*/ 6 w 285"/>
                <a:gd name="T51" fmla="*/ 184 h 285"/>
                <a:gd name="T52" fmla="*/ 17 w 285"/>
                <a:gd name="T53" fmla="*/ 210 h 285"/>
                <a:gd name="T54" fmla="*/ 32 w 285"/>
                <a:gd name="T55" fmla="*/ 233 h 285"/>
                <a:gd name="T56" fmla="*/ 52 w 285"/>
                <a:gd name="T57" fmla="*/ 252 h 285"/>
                <a:gd name="T58" fmla="*/ 75 w 285"/>
                <a:gd name="T59" fmla="*/ 267 h 285"/>
                <a:gd name="T60" fmla="*/ 100 w 285"/>
                <a:gd name="T61" fmla="*/ 278 h 285"/>
                <a:gd name="T62" fmla="*/ 128 w 285"/>
                <a:gd name="T63" fmla="*/ 284 h 2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5"/>
                <a:gd name="T97" fmla="*/ 0 h 285"/>
                <a:gd name="T98" fmla="*/ 285 w 285"/>
                <a:gd name="T99" fmla="*/ 285 h 2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5" h="285">
                  <a:moveTo>
                    <a:pt x="142" y="285"/>
                  </a:moveTo>
                  <a:lnTo>
                    <a:pt x="156" y="284"/>
                  </a:lnTo>
                  <a:lnTo>
                    <a:pt x="171" y="282"/>
                  </a:lnTo>
                  <a:lnTo>
                    <a:pt x="184" y="278"/>
                  </a:lnTo>
                  <a:lnTo>
                    <a:pt x="198" y="273"/>
                  </a:lnTo>
                  <a:lnTo>
                    <a:pt x="210" y="267"/>
                  </a:lnTo>
                  <a:lnTo>
                    <a:pt x="222" y="260"/>
                  </a:lnTo>
                  <a:lnTo>
                    <a:pt x="233" y="252"/>
                  </a:lnTo>
                  <a:lnTo>
                    <a:pt x="243" y="242"/>
                  </a:lnTo>
                  <a:lnTo>
                    <a:pt x="252" y="233"/>
                  </a:lnTo>
                  <a:lnTo>
                    <a:pt x="260" y="222"/>
                  </a:lnTo>
                  <a:lnTo>
                    <a:pt x="267" y="210"/>
                  </a:lnTo>
                  <a:lnTo>
                    <a:pt x="273" y="198"/>
                  </a:lnTo>
                  <a:lnTo>
                    <a:pt x="279" y="184"/>
                  </a:lnTo>
                  <a:lnTo>
                    <a:pt x="282" y="171"/>
                  </a:lnTo>
                  <a:lnTo>
                    <a:pt x="284" y="156"/>
                  </a:lnTo>
                  <a:lnTo>
                    <a:pt x="285" y="142"/>
                  </a:lnTo>
                  <a:lnTo>
                    <a:pt x="284" y="127"/>
                  </a:lnTo>
                  <a:lnTo>
                    <a:pt x="282" y="114"/>
                  </a:lnTo>
                  <a:lnTo>
                    <a:pt x="279" y="101"/>
                  </a:lnTo>
                  <a:lnTo>
                    <a:pt x="273" y="87"/>
                  </a:lnTo>
                  <a:lnTo>
                    <a:pt x="267" y="75"/>
                  </a:lnTo>
                  <a:lnTo>
                    <a:pt x="260" y="62"/>
                  </a:lnTo>
                  <a:lnTo>
                    <a:pt x="252" y="52"/>
                  </a:lnTo>
                  <a:lnTo>
                    <a:pt x="243" y="42"/>
                  </a:lnTo>
                  <a:lnTo>
                    <a:pt x="233" y="32"/>
                  </a:lnTo>
                  <a:lnTo>
                    <a:pt x="222" y="24"/>
                  </a:lnTo>
                  <a:lnTo>
                    <a:pt x="210" y="17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1" y="2"/>
                  </a:lnTo>
                  <a:lnTo>
                    <a:pt x="156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14" y="2"/>
                  </a:lnTo>
                  <a:lnTo>
                    <a:pt x="100" y="6"/>
                  </a:lnTo>
                  <a:lnTo>
                    <a:pt x="87" y="12"/>
                  </a:lnTo>
                  <a:lnTo>
                    <a:pt x="75" y="17"/>
                  </a:lnTo>
                  <a:lnTo>
                    <a:pt x="62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2" y="52"/>
                  </a:lnTo>
                  <a:lnTo>
                    <a:pt x="24" y="62"/>
                  </a:lnTo>
                  <a:lnTo>
                    <a:pt x="17" y="75"/>
                  </a:lnTo>
                  <a:lnTo>
                    <a:pt x="12" y="87"/>
                  </a:lnTo>
                  <a:lnTo>
                    <a:pt x="6" y="101"/>
                  </a:lnTo>
                  <a:lnTo>
                    <a:pt x="3" y="114"/>
                  </a:lnTo>
                  <a:lnTo>
                    <a:pt x="0" y="127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3" y="171"/>
                  </a:lnTo>
                  <a:lnTo>
                    <a:pt x="6" y="184"/>
                  </a:lnTo>
                  <a:lnTo>
                    <a:pt x="12" y="198"/>
                  </a:lnTo>
                  <a:lnTo>
                    <a:pt x="17" y="210"/>
                  </a:lnTo>
                  <a:lnTo>
                    <a:pt x="24" y="222"/>
                  </a:lnTo>
                  <a:lnTo>
                    <a:pt x="32" y="233"/>
                  </a:lnTo>
                  <a:lnTo>
                    <a:pt x="42" y="242"/>
                  </a:lnTo>
                  <a:lnTo>
                    <a:pt x="52" y="252"/>
                  </a:lnTo>
                  <a:lnTo>
                    <a:pt x="62" y="260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0" y="278"/>
                  </a:lnTo>
                  <a:lnTo>
                    <a:pt x="114" y="282"/>
                  </a:lnTo>
                  <a:lnTo>
                    <a:pt x="128" y="284"/>
                  </a:lnTo>
                  <a:lnTo>
                    <a:pt x="142" y="285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56"/>
            <p:cNvSpPr>
              <a:spLocks/>
            </p:cNvSpPr>
            <p:nvPr/>
          </p:nvSpPr>
          <p:spPr bwMode="auto">
            <a:xfrm>
              <a:off x="992" y="934"/>
              <a:ext cx="161" cy="562"/>
            </a:xfrm>
            <a:custGeom>
              <a:avLst/>
              <a:gdLst>
                <a:gd name="T0" fmla="*/ 391 w 3045"/>
                <a:gd name="T1" fmla="*/ 0 h 10670"/>
                <a:gd name="T2" fmla="*/ 2953 w 3045"/>
                <a:gd name="T3" fmla="*/ 543 h 10670"/>
                <a:gd name="T4" fmla="*/ 2923 w 3045"/>
                <a:gd name="T5" fmla="*/ 3196 h 10670"/>
                <a:gd name="T6" fmla="*/ 3045 w 3045"/>
                <a:gd name="T7" fmla="*/ 3408 h 10670"/>
                <a:gd name="T8" fmla="*/ 2621 w 3045"/>
                <a:gd name="T9" fmla="*/ 9916 h 10670"/>
                <a:gd name="T10" fmla="*/ 0 w 3045"/>
                <a:gd name="T11" fmla="*/ 10670 h 10670"/>
                <a:gd name="T12" fmla="*/ 5 w 3045"/>
                <a:gd name="T13" fmla="*/ 10602 h 10670"/>
                <a:gd name="T14" fmla="*/ 22 w 3045"/>
                <a:gd name="T15" fmla="*/ 10410 h 10670"/>
                <a:gd name="T16" fmla="*/ 47 w 3045"/>
                <a:gd name="T17" fmla="*/ 10108 h 10670"/>
                <a:gd name="T18" fmla="*/ 81 w 3045"/>
                <a:gd name="T19" fmla="*/ 9713 h 10670"/>
                <a:gd name="T20" fmla="*/ 121 w 3045"/>
                <a:gd name="T21" fmla="*/ 9238 h 10670"/>
                <a:gd name="T22" fmla="*/ 165 w 3045"/>
                <a:gd name="T23" fmla="*/ 8699 h 10670"/>
                <a:gd name="T24" fmla="*/ 214 w 3045"/>
                <a:gd name="T25" fmla="*/ 8112 h 10670"/>
                <a:gd name="T26" fmla="*/ 265 w 3045"/>
                <a:gd name="T27" fmla="*/ 7494 h 10670"/>
                <a:gd name="T28" fmla="*/ 315 w 3045"/>
                <a:gd name="T29" fmla="*/ 6857 h 10670"/>
                <a:gd name="T30" fmla="*/ 366 w 3045"/>
                <a:gd name="T31" fmla="*/ 6217 h 10670"/>
                <a:gd name="T32" fmla="*/ 415 w 3045"/>
                <a:gd name="T33" fmla="*/ 5590 h 10670"/>
                <a:gd name="T34" fmla="*/ 459 w 3045"/>
                <a:gd name="T35" fmla="*/ 4992 h 10670"/>
                <a:gd name="T36" fmla="*/ 480 w 3045"/>
                <a:gd name="T37" fmla="*/ 4708 h 10670"/>
                <a:gd name="T38" fmla="*/ 499 w 3045"/>
                <a:gd name="T39" fmla="*/ 4437 h 10670"/>
                <a:gd name="T40" fmla="*/ 517 w 3045"/>
                <a:gd name="T41" fmla="*/ 4181 h 10670"/>
                <a:gd name="T42" fmla="*/ 533 w 3045"/>
                <a:gd name="T43" fmla="*/ 3941 h 10670"/>
                <a:gd name="T44" fmla="*/ 547 w 3045"/>
                <a:gd name="T45" fmla="*/ 3720 h 10670"/>
                <a:gd name="T46" fmla="*/ 558 w 3045"/>
                <a:gd name="T47" fmla="*/ 3519 h 10670"/>
                <a:gd name="T48" fmla="*/ 568 w 3045"/>
                <a:gd name="T49" fmla="*/ 3341 h 10670"/>
                <a:gd name="T50" fmla="*/ 575 w 3045"/>
                <a:gd name="T51" fmla="*/ 3187 h 10670"/>
                <a:gd name="T52" fmla="*/ 391 w 3045"/>
                <a:gd name="T53" fmla="*/ 0 h 106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045"/>
                <a:gd name="T82" fmla="*/ 0 h 10670"/>
                <a:gd name="T83" fmla="*/ 3045 w 3045"/>
                <a:gd name="T84" fmla="*/ 10670 h 106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045" h="10670">
                  <a:moveTo>
                    <a:pt x="391" y="0"/>
                  </a:moveTo>
                  <a:lnTo>
                    <a:pt x="2953" y="543"/>
                  </a:lnTo>
                  <a:lnTo>
                    <a:pt x="2923" y="3196"/>
                  </a:lnTo>
                  <a:lnTo>
                    <a:pt x="3045" y="3408"/>
                  </a:lnTo>
                  <a:lnTo>
                    <a:pt x="2621" y="9916"/>
                  </a:lnTo>
                  <a:lnTo>
                    <a:pt x="0" y="10670"/>
                  </a:lnTo>
                  <a:lnTo>
                    <a:pt x="5" y="10602"/>
                  </a:lnTo>
                  <a:lnTo>
                    <a:pt x="22" y="10410"/>
                  </a:lnTo>
                  <a:lnTo>
                    <a:pt x="47" y="10108"/>
                  </a:lnTo>
                  <a:lnTo>
                    <a:pt x="81" y="9713"/>
                  </a:lnTo>
                  <a:lnTo>
                    <a:pt x="121" y="9238"/>
                  </a:lnTo>
                  <a:lnTo>
                    <a:pt x="165" y="8699"/>
                  </a:lnTo>
                  <a:lnTo>
                    <a:pt x="214" y="8112"/>
                  </a:lnTo>
                  <a:lnTo>
                    <a:pt x="265" y="7494"/>
                  </a:lnTo>
                  <a:lnTo>
                    <a:pt x="315" y="6857"/>
                  </a:lnTo>
                  <a:lnTo>
                    <a:pt x="366" y="6217"/>
                  </a:lnTo>
                  <a:lnTo>
                    <a:pt x="415" y="5590"/>
                  </a:lnTo>
                  <a:lnTo>
                    <a:pt x="459" y="4992"/>
                  </a:lnTo>
                  <a:lnTo>
                    <a:pt x="480" y="4708"/>
                  </a:lnTo>
                  <a:lnTo>
                    <a:pt x="499" y="4437"/>
                  </a:lnTo>
                  <a:lnTo>
                    <a:pt x="517" y="4181"/>
                  </a:lnTo>
                  <a:lnTo>
                    <a:pt x="533" y="3941"/>
                  </a:lnTo>
                  <a:lnTo>
                    <a:pt x="547" y="3720"/>
                  </a:lnTo>
                  <a:lnTo>
                    <a:pt x="558" y="3519"/>
                  </a:lnTo>
                  <a:lnTo>
                    <a:pt x="568" y="3341"/>
                  </a:lnTo>
                  <a:lnTo>
                    <a:pt x="575" y="3187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57"/>
            <p:cNvSpPr>
              <a:spLocks/>
            </p:cNvSpPr>
            <p:nvPr/>
          </p:nvSpPr>
          <p:spPr bwMode="auto">
            <a:xfrm>
              <a:off x="1022" y="1090"/>
              <a:ext cx="130" cy="23"/>
            </a:xfrm>
            <a:custGeom>
              <a:avLst/>
              <a:gdLst>
                <a:gd name="T0" fmla="*/ 0 w 2469"/>
                <a:gd name="T1" fmla="*/ 0 h 441"/>
                <a:gd name="T2" fmla="*/ 15 w 2469"/>
                <a:gd name="T3" fmla="*/ 235 h 441"/>
                <a:gd name="T4" fmla="*/ 2469 w 2469"/>
                <a:gd name="T5" fmla="*/ 441 h 441"/>
                <a:gd name="T6" fmla="*/ 2360 w 2469"/>
                <a:gd name="T7" fmla="*/ 242 h 441"/>
                <a:gd name="T8" fmla="*/ 0 w 2469"/>
                <a:gd name="T9" fmla="*/ 0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9"/>
                <a:gd name="T16" fmla="*/ 0 h 441"/>
                <a:gd name="T17" fmla="*/ 2469 w 246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9" h="441">
                  <a:moveTo>
                    <a:pt x="0" y="0"/>
                  </a:moveTo>
                  <a:lnTo>
                    <a:pt x="15" y="235"/>
                  </a:lnTo>
                  <a:lnTo>
                    <a:pt x="2469" y="441"/>
                  </a:lnTo>
                  <a:lnTo>
                    <a:pt x="236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58"/>
            <p:cNvSpPr>
              <a:spLocks/>
            </p:cNvSpPr>
            <p:nvPr/>
          </p:nvSpPr>
          <p:spPr bwMode="auto">
            <a:xfrm>
              <a:off x="1038" y="1155"/>
              <a:ext cx="91" cy="276"/>
            </a:xfrm>
            <a:custGeom>
              <a:avLst/>
              <a:gdLst>
                <a:gd name="T0" fmla="*/ 1499 w 1728"/>
                <a:gd name="T1" fmla="*/ 3936 h 5232"/>
                <a:gd name="T2" fmla="*/ 1488 w 1728"/>
                <a:gd name="T3" fmla="*/ 4073 h 5232"/>
                <a:gd name="T4" fmla="*/ 1468 w 1728"/>
                <a:gd name="T5" fmla="*/ 4205 h 5232"/>
                <a:gd name="T6" fmla="*/ 1441 w 1728"/>
                <a:gd name="T7" fmla="*/ 4332 h 5232"/>
                <a:gd name="T8" fmla="*/ 1409 w 1728"/>
                <a:gd name="T9" fmla="*/ 4453 h 5232"/>
                <a:gd name="T10" fmla="*/ 1370 w 1728"/>
                <a:gd name="T11" fmla="*/ 4568 h 5232"/>
                <a:gd name="T12" fmla="*/ 1327 w 1728"/>
                <a:gd name="T13" fmla="*/ 4677 h 5232"/>
                <a:gd name="T14" fmla="*/ 1277 w 1728"/>
                <a:gd name="T15" fmla="*/ 4777 h 5232"/>
                <a:gd name="T16" fmla="*/ 1223 w 1728"/>
                <a:gd name="T17" fmla="*/ 4870 h 5232"/>
                <a:gd name="T18" fmla="*/ 1164 w 1728"/>
                <a:gd name="T19" fmla="*/ 4953 h 5232"/>
                <a:gd name="T20" fmla="*/ 1102 w 1728"/>
                <a:gd name="T21" fmla="*/ 5028 h 5232"/>
                <a:gd name="T22" fmla="*/ 1036 w 1728"/>
                <a:gd name="T23" fmla="*/ 5091 h 5232"/>
                <a:gd name="T24" fmla="*/ 968 w 1728"/>
                <a:gd name="T25" fmla="*/ 5143 h 5232"/>
                <a:gd name="T26" fmla="*/ 896 w 1728"/>
                <a:gd name="T27" fmla="*/ 5185 h 5232"/>
                <a:gd name="T28" fmla="*/ 823 w 1728"/>
                <a:gd name="T29" fmla="*/ 5213 h 5232"/>
                <a:gd name="T30" fmla="*/ 747 w 1728"/>
                <a:gd name="T31" fmla="*/ 5229 h 5232"/>
                <a:gd name="T32" fmla="*/ 671 w 1728"/>
                <a:gd name="T33" fmla="*/ 5231 h 5232"/>
                <a:gd name="T34" fmla="*/ 595 w 1728"/>
                <a:gd name="T35" fmla="*/ 5220 h 5232"/>
                <a:gd name="T36" fmla="*/ 522 w 1728"/>
                <a:gd name="T37" fmla="*/ 5195 h 5232"/>
                <a:gd name="T38" fmla="*/ 453 w 1728"/>
                <a:gd name="T39" fmla="*/ 5158 h 5232"/>
                <a:gd name="T40" fmla="*/ 386 w 1728"/>
                <a:gd name="T41" fmla="*/ 5108 h 5232"/>
                <a:gd name="T42" fmla="*/ 325 w 1728"/>
                <a:gd name="T43" fmla="*/ 5047 h 5232"/>
                <a:gd name="T44" fmla="*/ 267 w 1728"/>
                <a:gd name="T45" fmla="*/ 4977 h 5232"/>
                <a:gd name="T46" fmla="*/ 215 w 1728"/>
                <a:gd name="T47" fmla="*/ 4896 h 5232"/>
                <a:gd name="T48" fmla="*/ 167 w 1728"/>
                <a:gd name="T49" fmla="*/ 4806 h 5232"/>
                <a:gd name="T50" fmla="*/ 124 w 1728"/>
                <a:gd name="T51" fmla="*/ 4708 h 5232"/>
                <a:gd name="T52" fmla="*/ 87 w 1728"/>
                <a:gd name="T53" fmla="*/ 4601 h 5232"/>
                <a:gd name="T54" fmla="*/ 56 w 1728"/>
                <a:gd name="T55" fmla="*/ 4489 h 5232"/>
                <a:gd name="T56" fmla="*/ 32 w 1728"/>
                <a:gd name="T57" fmla="*/ 4370 h 5232"/>
                <a:gd name="T58" fmla="*/ 14 w 1728"/>
                <a:gd name="T59" fmla="*/ 4245 h 5232"/>
                <a:gd name="T60" fmla="*/ 4 w 1728"/>
                <a:gd name="T61" fmla="*/ 4116 h 5232"/>
                <a:gd name="T62" fmla="*/ 0 w 1728"/>
                <a:gd name="T63" fmla="*/ 3983 h 5232"/>
                <a:gd name="T64" fmla="*/ 5 w 1728"/>
                <a:gd name="T65" fmla="*/ 3846 h 5232"/>
                <a:gd name="T66" fmla="*/ 1728 w 1728"/>
                <a:gd name="T67" fmla="*/ 171 h 523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28"/>
                <a:gd name="T103" fmla="*/ 0 h 5232"/>
                <a:gd name="T104" fmla="*/ 1728 w 1728"/>
                <a:gd name="T105" fmla="*/ 5232 h 523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28" h="5232">
                  <a:moveTo>
                    <a:pt x="1728" y="171"/>
                  </a:moveTo>
                  <a:lnTo>
                    <a:pt x="1499" y="3936"/>
                  </a:lnTo>
                  <a:lnTo>
                    <a:pt x="1494" y="4005"/>
                  </a:lnTo>
                  <a:lnTo>
                    <a:pt x="1488" y="4073"/>
                  </a:lnTo>
                  <a:lnTo>
                    <a:pt x="1479" y="4140"/>
                  </a:lnTo>
                  <a:lnTo>
                    <a:pt x="1468" y="4205"/>
                  </a:lnTo>
                  <a:lnTo>
                    <a:pt x="1456" y="4269"/>
                  </a:lnTo>
                  <a:lnTo>
                    <a:pt x="1441" y="4332"/>
                  </a:lnTo>
                  <a:lnTo>
                    <a:pt x="1426" y="4393"/>
                  </a:lnTo>
                  <a:lnTo>
                    <a:pt x="1409" y="4453"/>
                  </a:lnTo>
                  <a:lnTo>
                    <a:pt x="1391" y="4511"/>
                  </a:lnTo>
                  <a:lnTo>
                    <a:pt x="1370" y="4568"/>
                  </a:lnTo>
                  <a:lnTo>
                    <a:pt x="1349" y="4624"/>
                  </a:lnTo>
                  <a:lnTo>
                    <a:pt x="1327" y="4677"/>
                  </a:lnTo>
                  <a:lnTo>
                    <a:pt x="1302" y="4729"/>
                  </a:lnTo>
                  <a:lnTo>
                    <a:pt x="1277" y="4777"/>
                  </a:lnTo>
                  <a:lnTo>
                    <a:pt x="1250" y="4825"/>
                  </a:lnTo>
                  <a:lnTo>
                    <a:pt x="1223" y="4870"/>
                  </a:lnTo>
                  <a:lnTo>
                    <a:pt x="1194" y="4913"/>
                  </a:lnTo>
                  <a:lnTo>
                    <a:pt x="1164" y="4953"/>
                  </a:lnTo>
                  <a:lnTo>
                    <a:pt x="1133" y="4991"/>
                  </a:lnTo>
                  <a:lnTo>
                    <a:pt x="1102" y="5028"/>
                  </a:lnTo>
                  <a:lnTo>
                    <a:pt x="1069" y="5061"/>
                  </a:lnTo>
                  <a:lnTo>
                    <a:pt x="1036" y="5091"/>
                  </a:lnTo>
                  <a:lnTo>
                    <a:pt x="1002" y="5119"/>
                  </a:lnTo>
                  <a:lnTo>
                    <a:pt x="968" y="5143"/>
                  </a:lnTo>
                  <a:lnTo>
                    <a:pt x="933" y="5165"/>
                  </a:lnTo>
                  <a:lnTo>
                    <a:pt x="896" y="5185"/>
                  </a:lnTo>
                  <a:lnTo>
                    <a:pt x="860" y="5200"/>
                  </a:lnTo>
                  <a:lnTo>
                    <a:pt x="823" y="5213"/>
                  </a:lnTo>
                  <a:lnTo>
                    <a:pt x="786" y="5223"/>
                  </a:lnTo>
                  <a:lnTo>
                    <a:pt x="747" y="5229"/>
                  </a:lnTo>
                  <a:lnTo>
                    <a:pt x="709" y="5232"/>
                  </a:lnTo>
                  <a:lnTo>
                    <a:pt x="671" y="5231"/>
                  </a:lnTo>
                  <a:lnTo>
                    <a:pt x="633" y="5227"/>
                  </a:lnTo>
                  <a:lnTo>
                    <a:pt x="595" y="5220"/>
                  </a:lnTo>
                  <a:lnTo>
                    <a:pt x="558" y="5209"/>
                  </a:lnTo>
                  <a:lnTo>
                    <a:pt x="522" y="5195"/>
                  </a:lnTo>
                  <a:lnTo>
                    <a:pt x="487" y="5178"/>
                  </a:lnTo>
                  <a:lnTo>
                    <a:pt x="453" y="5158"/>
                  </a:lnTo>
                  <a:lnTo>
                    <a:pt x="420" y="5134"/>
                  </a:lnTo>
                  <a:lnTo>
                    <a:pt x="386" y="5108"/>
                  </a:lnTo>
                  <a:lnTo>
                    <a:pt x="355" y="5079"/>
                  </a:lnTo>
                  <a:lnTo>
                    <a:pt x="325" y="5047"/>
                  </a:lnTo>
                  <a:lnTo>
                    <a:pt x="295" y="5013"/>
                  </a:lnTo>
                  <a:lnTo>
                    <a:pt x="267" y="4977"/>
                  </a:lnTo>
                  <a:lnTo>
                    <a:pt x="241" y="4938"/>
                  </a:lnTo>
                  <a:lnTo>
                    <a:pt x="215" y="4896"/>
                  </a:lnTo>
                  <a:lnTo>
                    <a:pt x="190" y="4852"/>
                  </a:lnTo>
                  <a:lnTo>
                    <a:pt x="167" y="4806"/>
                  </a:lnTo>
                  <a:lnTo>
                    <a:pt x="144" y="4758"/>
                  </a:lnTo>
                  <a:lnTo>
                    <a:pt x="124" y="4708"/>
                  </a:lnTo>
                  <a:lnTo>
                    <a:pt x="105" y="4655"/>
                  </a:lnTo>
                  <a:lnTo>
                    <a:pt x="87" y="4601"/>
                  </a:lnTo>
                  <a:lnTo>
                    <a:pt x="71" y="4547"/>
                  </a:lnTo>
                  <a:lnTo>
                    <a:pt x="56" y="4489"/>
                  </a:lnTo>
                  <a:lnTo>
                    <a:pt x="43" y="4431"/>
                  </a:lnTo>
                  <a:lnTo>
                    <a:pt x="32" y="4370"/>
                  </a:lnTo>
                  <a:lnTo>
                    <a:pt x="22" y="4309"/>
                  </a:lnTo>
                  <a:lnTo>
                    <a:pt x="14" y="4245"/>
                  </a:lnTo>
                  <a:lnTo>
                    <a:pt x="8" y="4181"/>
                  </a:lnTo>
                  <a:lnTo>
                    <a:pt x="4" y="4116"/>
                  </a:lnTo>
                  <a:lnTo>
                    <a:pt x="1" y="4050"/>
                  </a:lnTo>
                  <a:lnTo>
                    <a:pt x="0" y="3983"/>
                  </a:lnTo>
                  <a:lnTo>
                    <a:pt x="2" y="3914"/>
                  </a:lnTo>
                  <a:lnTo>
                    <a:pt x="5" y="3846"/>
                  </a:lnTo>
                  <a:lnTo>
                    <a:pt x="232" y="0"/>
                  </a:lnTo>
                  <a:lnTo>
                    <a:pt x="1728" y="171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59"/>
            <p:cNvSpPr>
              <a:spLocks/>
            </p:cNvSpPr>
            <p:nvPr/>
          </p:nvSpPr>
          <p:spPr bwMode="auto">
            <a:xfrm>
              <a:off x="1046" y="1160"/>
              <a:ext cx="91" cy="271"/>
            </a:xfrm>
            <a:custGeom>
              <a:avLst/>
              <a:gdLst>
                <a:gd name="T0" fmla="*/ 1499 w 1728"/>
                <a:gd name="T1" fmla="*/ 3856 h 5153"/>
                <a:gd name="T2" fmla="*/ 1488 w 1728"/>
                <a:gd name="T3" fmla="*/ 3993 h 5153"/>
                <a:gd name="T4" fmla="*/ 1468 w 1728"/>
                <a:gd name="T5" fmla="*/ 4125 h 5153"/>
                <a:gd name="T6" fmla="*/ 1441 w 1728"/>
                <a:gd name="T7" fmla="*/ 4253 h 5153"/>
                <a:gd name="T8" fmla="*/ 1409 w 1728"/>
                <a:gd name="T9" fmla="*/ 4374 h 5153"/>
                <a:gd name="T10" fmla="*/ 1370 w 1728"/>
                <a:gd name="T11" fmla="*/ 4489 h 5153"/>
                <a:gd name="T12" fmla="*/ 1327 w 1728"/>
                <a:gd name="T13" fmla="*/ 4597 h 5153"/>
                <a:gd name="T14" fmla="*/ 1277 w 1728"/>
                <a:gd name="T15" fmla="*/ 4698 h 5153"/>
                <a:gd name="T16" fmla="*/ 1223 w 1728"/>
                <a:gd name="T17" fmla="*/ 4790 h 5153"/>
                <a:gd name="T18" fmla="*/ 1164 w 1728"/>
                <a:gd name="T19" fmla="*/ 4873 h 5153"/>
                <a:gd name="T20" fmla="*/ 1102 w 1728"/>
                <a:gd name="T21" fmla="*/ 4947 h 5153"/>
                <a:gd name="T22" fmla="*/ 1036 w 1728"/>
                <a:gd name="T23" fmla="*/ 5011 h 5153"/>
                <a:gd name="T24" fmla="*/ 968 w 1728"/>
                <a:gd name="T25" fmla="*/ 5064 h 5153"/>
                <a:gd name="T26" fmla="*/ 896 w 1728"/>
                <a:gd name="T27" fmla="*/ 5105 h 5153"/>
                <a:gd name="T28" fmla="*/ 823 w 1728"/>
                <a:gd name="T29" fmla="*/ 5133 h 5153"/>
                <a:gd name="T30" fmla="*/ 747 w 1728"/>
                <a:gd name="T31" fmla="*/ 5150 h 5153"/>
                <a:gd name="T32" fmla="*/ 671 w 1728"/>
                <a:gd name="T33" fmla="*/ 5152 h 5153"/>
                <a:gd name="T34" fmla="*/ 595 w 1728"/>
                <a:gd name="T35" fmla="*/ 5140 h 5153"/>
                <a:gd name="T36" fmla="*/ 522 w 1728"/>
                <a:gd name="T37" fmla="*/ 5115 h 5153"/>
                <a:gd name="T38" fmla="*/ 453 w 1728"/>
                <a:gd name="T39" fmla="*/ 5077 h 5153"/>
                <a:gd name="T40" fmla="*/ 386 w 1728"/>
                <a:gd name="T41" fmla="*/ 5029 h 5153"/>
                <a:gd name="T42" fmla="*/ 325 w 1728"/>
                <a:gd name="T43" fmla="*/ 4968 h 5153"/>
                <a:gd name="T44" fmla="*/ 267 w 1728"/>
                <a:gd name="T45" fmla="*/ 4896 h 5153"/>
                <a:gd name="T46" fmla="*/ 215 w 1728"/>
                <a:gd name="T47" fmla="*/ 4815 h 5153"/>
                <a:gd name="T48" fmla="*/ 166 w 1728"/>
                <a:gd name="T49" fmla="*/ 4725 h 5153"/>
                <a:gd name="T50" fmla="*/ 124 w 1728"/>
                <a:gd name="T51" fmla="*/ 4628 h 5153"/>
                <a:gd name="T52" fmla="*/ 87 w 1728"/>
                <a:gd name="T53" fmla="*/ 4522 h 5153"/>
                <a:gd name="T54" fmla="*/ 56 w 1728"/>
                <a:gd name="T55" fmla="*/ 4409 h 5153"/>
                <a:gd name="T56" fmla="*/ 32 w 1728"/>
                <a:gd name="T57" fmla="*/ 4290 h 5153"/>
                <a:gd name="T58" fmla="*/ 14 w 1728"/>
                <a:gd name="T59" fmla="*/ 4166 h 5153"/>
                <a:gd name="T60" fmla="*/ 4 w 1728"/>
                <a:gd name="T61" fmla="*/ 4036 h 5153"/>
                <a:gd name="T62" fmla="*/ 0 w 1728"/>
                <a:gd name="T63" fmla="*/ 3903 h 5153"/>
                <a:gd name="T64" fmla="*/ 5 w 1728"/>
                <a:gd name="T65" fmla="*/ 3766 h 5153"/>
                <a:gd name="T66" fmla="*/ 1728 w 1728"/>
                <a:gd name="T67" fmla="*/ 91 h 51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28"/>
                <a:gd name="T103" fmla="*/ 0 h 5153"/>
                <a:gd name="T104" fmla="*/ 1728 w 1728"/>
                <a:gd name="T105" fmla="*/ 5153 h 515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28" h="5153">
                  <a:moveTo>
                    <a:pt x="1728" y="91"/>
                  </a:moveTo>
                  <a:lnTo>
                    <a:pt x="1499" y="3856"/>
                  </a:lnTo>
                  <a:lnTo>
                    <a:pt x="1494" y="3926"/>
                  </a:lnTo>
                  <a:lnTo>
                    <a:pt x="1488" y="3993"/>
                  </a:lnTo>
                  <a:lnTo>
                    <a:pt x="1479" y="4059"/>
                  </a:lnTo>
                  <a:lnTo>
                    <a:pt x="1468" y="4125"/>
                  </a:lnTo>
                  <a:lnTo>
                    <a:pt x="1456" y="4190"/>
                  </a:lnTo>
                  <a:lnTo>
                    <a:pt x="1441" y="4253"/>
                  </a:lnTo>
                  <a:lnTo>
                    <a:pt x="1426" y="4314"/>
                  </a:lnTo>
                  <a:lnTo>
                    <a:pt x="1409" y="4374"/>
                  </a:lnTo>
                  <a:lnTo>
                    <a:pt x="1391" y="4432"/>
                  </a:lnTo>
                  <a:lnTo>
                    <a:pt x="1370" y="4489"/>
                  </a:lnTo>
                  <a:lnTo>
                    <a:pt x="1349" y="4543"/>
                  </a:lnTo>
                  <a:lnTo>
                    <a:pt x="1327" y="4597"/>
                  </a:lnTo>
                  <a:lnTo>
                    <a:pt x="1302" y="4649"/>
                  </a:lnTo>
                  <a:lnTo>
                    <a:pt x="1277" y="4698"/>
                  </a:lnTo>
                  <a:lnTo>
                    <a:pt x="1250" y="4745"/>
                  </a:lnTo>
                  <a:lnTo>
                    <a:pt x="1223" y="4790"/>
                  </a:lnTo>
                  <a:lnTo>
                    <a:pt x="1194" y="4833"/>
                  </a:lnTo>
                  <a:lnTo>
                    <a:pt x="1164" y="4873"/>
                  </a:lnTo>
                  <a:lnTo>
                    <a:pt x="1133" y="4912"/>
                  </a:lnTo>
                  <a:lnTo>
                    <a:pt x="1102" y="4947"/>
                  </a:lnTo>
                  <a:lnTo>
                    <a:pt x="1069" y="4980"/>
                  </a:lnTo>
                  <a:lnTo>
                    <a:pt x="1036" y="5011"/>
                  </a:lnTo>
                  <a:lnTo>
                    <a:pt x="1002" y="5039"/>
                  </a:lnTo>
                  <a:lnTo>
                    <a:pt x="968" y="5064"/>
                  </a:lnTo>
                  <a:lnTo>
                    <a:pt x="932" y="5085"/>
                  </a:lnTo>
                  <a:lnTo>
                    <a:pt x="896" y="5105"/>
                  </a:lnTo>
                  <a:lnTo>
                    <a:pt x="860" y="5121"/>
                  </a:lnTo>
                  <a:lnTo>
                    <a:pt x="823" y="5133"/>
                  </a:lnTo>
                  <a:lnTo>
                    <a:pt x="786" y="5143"/>
                  </a:lnTo>
                  <a:lnTo>
                    <a:pt x="747" y="5150"/>
                  </a:lnTo>
                  <a:lnTo>
                    <a:pt x="709" y="5153"/>
                  </a:lnTo>
                  <a:lnTo>
                    <a:pt x="671" y="5152"/>
                  </a:lnTo>
                  <a:lnTo>
                    <a:pt x="633" y="5148"/>
                  </a:lnTo>
                  <a:lnTo>
                    <a:pt x="595" y="5140"/>
                  </a:lnTo>
                  <a:lnTo>
                    <a:pt x="558" y="5129"/>
                  </a:lnTo>
                  <a:lnTo>
                    <a:pt x="522" y="5115"/>
                  </a:lnTo>
                  <a:lnTo>
                    <a:pt x="487" y="5098"/>
                  </a:lnTo>
                  <a:lnTo>
                    <a:pt x="453" y="5077"/>
                  </a:lnTo>
                  <a:lnTo>
                    <a:pt x="419" y="5054"/>
                  </a:lnTo>
                  <a:lnTo>
                    <a:pt x="386" y="5029"/>
                  </a:lnTo>
                  <a:lnTo>
                    <a:pt x="355" y="5000"/>
                  </a:lnTo>
                  <a:lnTo>
                    <a:pt x="325" y="4968"/>
                  </a:lnTo>
                  <a:lnTo>
                    <a:pt x="295" y="4933"/>
                  </a:lnTo>
                  <a:lnTo>
                    <a:pt x="267" y="4896"/>
                  </a:lnTo>
                  <a:lnTo>
                    <a:pt x="241" y="4858"/>
                  </a:lnTo>
                  <a:lnTo>
                    <a:pt x="215" y="4815"/>
                  </a:lnTo>
                  <a:lnTo>
                    <a:pt x="190" y="4772"/>
                  </a:lnTo>
                  <a:lnTo>
                    <a:pt x="166" y="4725"/>
                  </a:lnTo>
                  <a:lnTo>
                    <a:pt x="144" y="4678"/>
                  </a:lnTo>
                  <a:lnTo>
                    <a:pt x="124" y="4628"/>
                  </a:lnTo>
                  <a:lnTo>
                    <a:pt x="105" y="4575"/>
                  </a:lnTo>
                  <a:lnTo>
                    <a:pt x="87" y="4522"/>
                  </a:lnTo>
                  <a:lnTo>
                    <a:pt x="71" y="4467"/>
                  </a:lnTo>
                  <a:lnTo>
                    <a:pt x="56" y="4409"/>
                  </a:lnTo>
                  <a:lnTo>
                    <a:pt x="43" y="4350"/>
                  </a:lnTo>
                  <a:lnTo>
                    <a:pt x="32" y="4290"/>
                  </a:lnTo>
                  <a:lnTo>
                    <a:pt x="22" y="4229"/>
                  </a:lnTo>
                  <a:lnTo>
                    <a:pt x="14" y="4166"/>
                  </a:lnTo>
                  <a:lnTo>
                    <a:pt x="8" y="4102"/>
                  </a:lnTo>
                  <a:lnTo>
                    <a:pt x="4" y="4036"/>
                  </a:lnTo>
                  <a:lnTo>
                    <a:pt x="1" y="3970"/>
                  </a:lnTo>
                  <a:lnTo>
                    <a:pt x="0" y="3903"/>
                  </a:lnTo>
                  <a:lnTo>
                    <a:pt x="2" y="3835"/>
                  </a:lnTo>
                  <a:lnTo>
                    <a:pt x="5" y="3766"/>
                  </a:lnTo>
                  <a:lnTo>
                    <a:pt x="232" y="0"/>
                  </a:lnTo>
                  <a:lnTo>
                    <a:pt x="1728" y="91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60"/>
            <p:cNvSpPr>
              <a:spLocks/>
            </p:cNvSpPr>
            <p:nvPr/>
          </p:nvSpPr>
          <p:spPr bwMode="auto">
            <a:xfrm>
              <a:off x="1066" y="1183"/>
              <a:ext cx="49" cy="190"/>
            </a:xfrm>
            <a:custGeom>
              <a:avLst/>
              <a:gdLst>
                <a:gd name="T0" fmla="*/ 615 w 930"/>
                <a:gd name="T1" fmla="*/ 7 h 3611"/>
                <a:gd name="T2" fmla="*/ 673 w 930"/>
                <a:gd name="T3" fmla="*/ 29 h 3611"/>
                <a:gd name="T4" fmla="*/ 725 w 930"/>
                <a:gd name="T5" fmla="*/ 65 h 3611"/>
                <a:gd name="T6" fmla="*/ 774 w 930"/>
                <a:gd name="T7" fmla="*/ 116 h 3611"/>
                <a:gd name="T8" fmla="*/ 816 w 930"/>
                <a:gd name="T9" fmla="*/ 178 h 3611"/>
                <a:gd name="T10" fmla="*/ 854 w 930"/>
                <a:gd name="T11" fmla="*/ 252 h 3611"/>
                <a:gd name="T12" fmla="*/ 885 w 930"/>
                <a:gd name="T13" fmla="*/ 334 h 3611"/>
                <a:gd name="T14" fmla="*/ 907 w 930"/>
                <a:gd name="T15" fmla="*/ 424 h 3611"/>
                <a:gd name="T16" fmla="*/ 923 w 930"/>
                <a:gd name="T17" fmla="*/ 523 h 3611"/>
                <a:gd name="T18" fmla="*/ 930 w 930"/>
                <a:gd name="T19" fmla="*/ 626 h 3611"/>
                <a:gd name="T20" fmla="*/ 928 w 930"/>
                <a:gd name="T21" fmla="*/ 735 h 3611"/>
                <a:gd name="T22" fmla="*/ 788 w 930"/>
                <a:gd name="T23" fmla="*/ 2997 h 3611"/>
                <a:gd name="T24" fmla="*/ 772 w 930"/>
                <a:gd name="T25" fmla="*/ 3101 h 3611"/>
                <a:gd name="T26" fmla="*/ 747 w 930"/>
                <a:gd name="T27" fmla="*/ 3199 h 3611"/>
                <a:gd name="T28" fmla="*/ 715 w 930"/>
                <a:gd name="T29" fmla="*/ 3289 h 3611"/>
                <a:gd name="T30" fmla="*/ 677 w 930"/>
                <a:gd name="T31" fmla="*/ 3371 h 3611"/>
                <a:gd name="T32" fmla="*/ 633 w 930"/>
                <a:gd name="T33" fmla="*/ 3442 h 3611"/>
                <a:gd name="T34" fmla="*/ 585 w 930"/>
                <a:gd name="T35" fmla="*/ 3502 h 3611"/>
                <a:gd name="T36" fmla="*/ 532 w 930"/>
                <a:gd name="T37" fmla="*/ 3551 h 3611"/>
                <a:gd name="T38" fmla="*/ 475 w 930"/>
                <a:gd name="T39" fmla="*/ 3586 h 3611"/>
                <a:gd name="T40" fmla="*/ 417 w 930"/>
                <a:gd name="T41" fmla="*/ 3606 h 3611"/>
                <a:gd name="T42" fmla="*/ 356 w 930"/>
                <a:gd name="T43" fmla="*/ 3611 h 3611"/>
                <a:gd name="T44" fmla="*/ 296 w 930"/>
                <a:gd name="T45" fmla="*/ 3599 h 3611"/>
                <a:gd name="T46" fmla="*/ 240 w 930"/>
                <a:gd name="T47" fmla="*/ 3571 h 3611"/>
                <a:gd name="T48" fmla="*/ 190 w 930"/>
                <a:gd name="T49" fmla="*/ 3530 h 3611"/>
                <a:gd name="T50" fmla="*/ 142 w 930"/>
                <a:gd name="T51" fmla="*/ 3476 h 3611"/>
                <a:gd name="T52" fmla="*/ 102 w 930"/>
                <a:gd name="T53" fmla="*/ 3410 h 3611"/>
                <a:gd name="T54" fmla="*/ 66 w 930"/>
                <a:gd name="T55" fmla="*/ 3333 h 3611"/>
                <a:gd name="T56" fmla="*/ 39 w 930"/>
                <a:gd name="T57" fmla="*/ 3248 h 3611"/>
                <a:gd name="T58" fmla="*/ 18 w 930"/>
                <a:gd name="T59" fmla="*/ 3154 h 3611"/>
                <a:gd name="T60" fmla="*/ 4 w 930"/>
                <a:gd name="T61" fmla="*/ 3054 h 3611"/>
                <a:gd name="T62" fmla="*/ 0 w 930"/>
                <a:gd name="T63" fmla="*/ 2950 h 3611"/>
                <a:gd name="T64" fmla="*/ 136 w 930"/>
                <a:gd name="T65" fmla="*/ 686 h 3611"/>
                <a:gd name="T66" fmla="*/ 147 w 930"/>
                <a:gd name="T67" fmla="*/ 579 h 3611"/>
                <a:gd name="T68" fmla="*/ 167 w 930"/>
                <a:gd name="T69" fmla="*/ 477 h 3611"/>
                <a:gd name="T70" fmla="*/ 194 w 930"/>
                <a:gd name="T71" fmla="*/ 382 h 3611"/>
                <a:gd name="T72" fmla="*/ 228 w 930"/>
                <a:gd name="T73" fmla="*/ 294 h 3611"/>
                <a:gd name="T74" fmla="*/ 268 w 930"/>
                <a:gd name="T75" fmla="*/ 215 h 3611"/>
                <a:gd name="T76" fmla="*/ 314 w 930"/>
                <a:gd name="T77" fmla="*/ 148 h 3611"/>
                <a:gd name="T78" fmla="*/ 363 w 930"/>
                <a:gd name="T79" fmla="*/ 91 h 3611"/>
                <a:gd name="T80" fmla="*/ 418 w 930"/>
                <a:gd name="T81" fmla="*/ 47 h 3611"/>
                <a:gd name="T82" fmla="*/ 475 w 930"/>
                <a:gd name="T83" fmla="*/ 17 h 3611"/>
                <a:gd name="T84" fmla="*/ 534 w 930"/>
                <a:gd name="T85" fmla="*/ 1 h 36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30"/>
                <a:gd name="T130" fmla="*/ 0 h 3611"/>
                <a:gd name="T131" fmla="*/ 930 w 930"/>
                <a:gd name="T132" fmla="*/ 3611 h 361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30" h="3611">
                  <a:moveTo>
                    <a:pt x="575" y="0"/>
                  </a:moveTo>
                  <a:lnTo>
                    <a:pt x="595" y="2"/>
                  </a:lnTo>
                  <a:lnTo>
                    <a:pt x="615" y="7"/>
                  </a:lnTo>
                  <a:lnTo>
                    <a:pt x="634" y="13"/>
                  </a:lnTo>
                  <a:lnTo>
                    <a:pt x="654" y="20"/>
                  </a:lnTo>
                  <a:lnTo>
                    <a:pt x="673" y="29"/>
                  </a:lnTo>
                  <a:lnTo>
                    <a:pt x="690" y="40"/>
                  </a:lnTo>
                  <a:lnTo>
                    <a:pt x="708" y="52"/>
                  </a:lnTo>
                  <a:lnTo>
                    <a:pt x="725" y="65"/>
                  </a:lnTo>
                  <a:lnTo>
                    <a:pt x="742" y="81"/>
                  </a:lnTo>
                  <a:lnTo>
                    <a:pt x="758" y="98"/>
                  </a:lnTo>
                  <a:lnTo>
                    <a:pt x="774" y="116"/>
                  </a:lnTo>
                  <a:lnTo>
                    <a:pt x="788" y="136"/>
                  </a:lnTo>
                  <a:lnTo>
                    <a:pt x="803" y="157"/>
                  </a:lnTo>
                  <a:lnTo>
                    <a:pt x="816" y="178"/>
                  </a:lnTo>
                  <a:lnTo>
                    <a:pt x="830" y="202"/>
                  </a:lnTo>
                  <a:lnTo>
                    <a:pt x="842" y="226"/>
                  </a:lnTo>
                  <a:lnTo>
                    <a:pt x="854" y="252"/>
                  </a:lnTo>
                  <a:lnTo>
                    <a:pt x="865" y="278"/>
                  </a:lnTo>
                  <a:lnTo>
                    <a:pt x="874" y="305"/>
                  </a:lnTo>
                  <a:lnTo>
                    <a:pt x="885" y="334"/>
                  </a:lnTo>
                  <a:lnTo>
                    <a:pt x="893" y="363"/>
                  </a:lnTo>
                  <a:lnTo>
                    <a:pt x="900" y="393"/>
                  </a:lnTo>
                  <a:lnTo>
                    <a:pt x="907" y="424"/>
                  </a:lnTo>
                  <a:lnTo>
                    <a:pt x="914" y="457"/>
                  </a:lnTo>
                  <a:lnTo>
                    <a:pt x="919" y="490"/>
                  </a:lnTo>
                  <a:lnTo>
                    <a:pt x="923" y="523"/>
                  </a:lnTo>
                  <a:lnTo>
                    <a:pt x="926" y="557"/>
                  </a:lnTo>
                  <a:lnTo>
                    <a:pt x="929" y="591"/>
                  </a:lnTo>
                  <a:lnTo>
                    <a:pt x="930" y="626"/>
                  </a:lnTo>
                  <a:lnTo>
                    <a:pt x="930" y="662"/>
                  </a:lnTo>
                  <a:lnTo>
                    <a:pt x="930" y="698"/>
                  </a:lnTo>
                  <a:lnTo>
                    <a:pt x="928" y="735"/>
                  </a:lnTo>
                  <a:lnTo>
                    <a:pt x="796" y="2925"/>
                  </a:lnTo>
                  <a:lnTo>
                    <a:pt x="793" y="2961"/>
                  </a:lnTo>
                  <a:lnTo>
                    <a:pt x="788" y="2997"/>
                  </a:lnTo>
                  <a:lnTo>
                    <a:pt x="784" y="3032"/>
                  </a:lnTo>
                  <a:lnTo>
                    <a:pt x="778" y="3068"/>
                  </a:lnTo>
                  <a:lnTo>
                    <a:pt x="772" y="3101"/>
                  </a:lnTo>
                  <a:lnTo>
                    <a:pt x="765" y="3135"/>
                  </a:lnTo>
                  <a:lnTo>
                    <a:pt x="756" y="3167"/>
                  </a:lnTo>
                  <a:lnTo>
                    <a:pt x="747" y="3199"/>
                  </a:lnTo>
                  <a:lnTo>
                    <a:pt x="738" y="3230"/>
                  </a:lnTo>
                  <a:lnTo>
                    <a:pt x="726" y="3260"/>
                  </a:lnTo>
                  <a:lnTo>
                    <a:pt x="715" y="3289"/>
                  </a:lnTo>
                  <a:lnTo>
                    <a:pt x="704" y="3317"/>
                  </a:lnTo>
                  <a:lnTo>
                    <a:pt x="690" y="3344"/>
                  </a:lnTo>
                  <a:lnTo>
                    <a:pt x="677" y="3371"/>
                  </a:lnTo>
                  <a:lnTo>
                    <a:pt x="663" y="3395"/>
                  </a:lnTo>
                  <a:lnTo>
                    <a:pt x="649" y="3419"/>
                  </a:lnTo>
                  <a:lnTo>
                    <a:pt x="633" y="3442"/>
                  </a:lnTo>
                  <a:lnTo>
                    <a:pt x="618" y="3464"/>
                  </a:lnTo>
                  <a:lnTo>
                    <a:pt x="601" y="3483"/>
                  </a:lnTo>
                  <a:lnTo>
                    <a:pt x="585" y="3502"/>
                  </a:lnTo>
                  <a:lnTo>
                    <a:pt x="567" y="3520"/>
                  </a:lnTo>
                  <a:lnTo>
                    <a:pt x="549" y="3536"/>
                  </a:lnTo>
                  <a:lnTo>
                    <a:pt x="532" y="3551"/>
                  </a:lnTo>
                  <a:lnTo>
                    <a:pt x="513" y="3564"/>
                  </a:lnTo>
                  <a:lnTo>
                    <a:pt x="495" y="3575"/>
                  </a:lnTo>
                  <a:lnTo>
                    <a:pt x="475" y="3586"/>
                  </a:lnTo>
                  <a:lnTo>
                    <a:pt x="456" y="3594"/>
                  </a:lnTo>
                  <a:lnTo>
                    <a:pt x="437" y="3601"/>
                  </a:lnTo>
                  <a:lnTo>
                    <a:pt x="417" y="3606"/>
                  </a:lnTo>
                  <a:lnTo>
                    <a:pt x="396" y="3610"/>
                  </a:lnTo>
                  <a:lnTo>
                    <a:pt x="377" y="3611"/>
                  </a:lnTo>
                  <a:lnTo>
                    <a:pt x="356" y="3611"/>
                  </a:lnTo>
                  <a:lnTo>
                    <a:pt x="335" y="3609"/>
                  </a:lnTo>
                  <a:lnTo>
                    <a:pt x="316" y="3604"/>
                  </a:lnTo>
                  <a:lnTo>
                    <a:pt x="296" y="3599"/>
                  </a:lnTo>
                  <a:lnTo>
                    <a:pt x="277" y="3591"/>
                  </a:lnTo>
                  <a:lnTo>
                    <a:pt x="259" y="3583"/>
                  </a:lnTo>
                  <a:lnTo>
                    <a:pt x="240" y="3571"/>
                  </a:lnTo>
                  <a:lnTo>
                    <a:pt x="223" y="3559"/>
                  </a:lnTo>
                  <a:lnTo>
                    <a:pt x="206" y="3545"/>
                  </a:lnTo>
                  <a:lnTo>
                    <a:pt x="190" y="3530"/>
                  </a:lnTo>
                  <a:lnTo>
                    <a:pt x="173" y="3513"/>
                  </a:lnTo>
                  <a:lnTo>
                    <a:pt x="157" y="3495"/>
                  </a:lnTo>
                  <a:lnTo>
                    <a:pt x="142" y="3476"/>
                  </a:lnTo>
                  <a:lnTo>
                    <a:pt x="128" y="3455"/>
                  </a:lnTo>
                  <a:lnTo>
                    <a:pt x="114" y="3433"/>
                  </a:lnTo>
                  <a:lnTo>
                    <a:pt x="102" y="3410"/>
                  </a:lnTo>
                  <a:lnTo>
                    <a:pt x="89" y="3385"/>
                  </a:lnTo>
                  <a:lnTo>
                    <a:pt x="78" y="3360"/>
                  </a:lnTo>
                  <a:lnTo>
                    <a:pt x="66" y="3333"/>
                  </a:lnTo>
                  <a:lnTo>
                    <a:pt x="56" y="3305"/>
                  </a:lnTo>
                  <a:lnTo>
                    <a:pt x="47" y="3278"/>
                  </a:lnTo>
                  <a:lnTo>
                    <a:pt x="39" y="3248"/>
                  </a:lnTo>
                  <a:lnTo>
                    <a:pt x="30" y="3218"/>
                  </a:lnTo>
                  <a:lnTo>
                    <a:pt x="24" y="3186"/>
                  </a:lnTo>
                  <a:lnTo>
                    <a:pt x="18" y="3154"/>
                  </a:lnTo>
                  <a:lnTo>
                    <a:pt x="13" y="3121"/>
                  </a:lnTo>
                  <a:lnTo>
                    <a:pt x="9" y="3088"/>
                  </a:lnTo>
                  <a:lnTo>
                    <a:pt x="4" y="3054"/>
                  </a:lnTo>
                  <a:lnTo>
                    <a:pt x="2" y="3020"/>
                  </a:lnTo>
                  <a:lnTo>
                    <a:pt x="1" y="2985"/>
                  </a:lnTo>
                  <a:lnTo>
                    <a:pt x="0" y="2950"/>
                  </a:lnTo>
                  <a:lnTo>
                    <a:pt x="1" y="2913"/>
                  </a:lnTo>
                  <a:lnTo>
                    <a:pt x="3" y="2877"/>
                  </a:lnTo>
                  <a:lnTo>
                    <a:pt x="136" y="686"/>
                  </a:lnTo>
                  <a:lnTo>
                    <a:pt x="139" y="650"/>
                  </a:lnTo>
                  <a:lnTo>
                    <a:pt x="142" y="614"/>
                  </a:lnTo>
                  <a:lnTo>
                    <a:pt x="147" y="579"/>
                  </a:lnTo>
                  <a:lnTo>
                    <a:pt x="152" y="544"/>
                  </a:lnTo>
                  <a:lnTo>
                    <a:pt x="160" y="510"/>
                  </a:lnTo>
                  <a:lnTo>
                    <a:pt x="167" y="477"/>
                  </a:lnTo>
                  <a:lnTo>
                    <a:pt x="175" y="444"/>
                  </a:lnTo>
                  <a:lnTo>
                    <a:pt x="184" y="412"/>
                  </a:lnTo>
                  <a:lnTo>
                    <a:pt x="194" y="382"/>
                  </a:lnTo>
                  <a:lnTo>
                    <a:pt x="204" y="352"/>
                  </a:lnTo>
                  <a:lnTo>
                    <a:pt x="215" y="322"/>
                  </a:lnTo>
                  <a:lnTo>
                    <a:pt x="228" y="294"/>
                  </a:lnTo>
                  <a:lnTo>
                    <a:pt x="240" y="267"/>
                  </a:lnTo>
                  <a:lnTo>
                    <a:pt x="254" y="241"/>
                  </a:lnTo>
                  <a:lnTo>
                    <a:pt x="268" y="215"/>
                  </a:lnTo>
                  <a:lnTo>
                    <a:pt x="283" y="192"/>
                  </a:lnTo>
                  <a:lnTo>
                    <a:pt x="298" y="169"/>
                  </a:lnTo>
                  <a:lnTo>
                    <a:pt x="314" y="148"/>
                  </a:lnTo>
                  <a:lnTo>
                    <a:pt x="330" y="128"/>
                  </a:lnTo>
                  <a:lnTo>
                    <a:pt x="347" y="109"/>
                  </a:lnTo>
                  <a:lnTo>
                    <a:pt x="363" y="91"/>
                  </a:lnTo>
                  <a:lnTo>
                    <a:pt x="381" y="75"/>
                  </a:lnTo>
                  <a:lnTo>
                    <a:pt x="399" y="60"/>
                  </a:lnTo>
                  <a:lnTo>
                    <a:pt x="418" y="47"/>
                  </a:lnTo>
                  <a:lnTo>
                    <a:pt x="437" y="35"/>
                  </a:lnTo>
                  <a:lnTo>
                    <a:pt x="455" y="25"/>
                  </a:lnTo>
                  <a:lnTo>
                    <a:pt x="475" y="17"/>
                  </a:lnTo>
                  <a:lnTo>
                    <a:pt x="495" y="10"/>
                  </a:lnTo>
                  <a:lnTo>
                    <a:pt x="514" y="5"/>
                  </a:lnTo>
                  <a:lnTo>
                    <a:pt x="534" y="1"/>
                  </a:lnTo>
                  <a:lnTo>
                    <a:pt x="555" y="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61"/>
            <p:cNvSpPr>
              <a:spLocks/>
            </p:cNvSpPr>
            <p:nvPr/>
          </p:nvSpPr>
          <p:spPr bwMode="auto">
            <a:xfrm>
              <a:off x="1033" y="956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6 h 566"/>
                <a:gd name="T4" fmla="*/ 1970 w 1970"/>
                <a:gd name="T5" fmla="*/ 566 h 566"/>
                <a:gd name="T6" fmla="*/ 0 w 1970"/>
                <a:gd name="T7" fmla="*/ 259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6"/>
                  </a:lnTo>
                  <a:lnTo>
                    <a:pt x="1970" y="566"/>
                  </a:lnTo>
                  <a:lnTo>
                    <a:pt x="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62"/>
            <p:cNvSpPr>
              <a:spLocks/>
            </p:cNvSpPr>
            <p:nvPr/>
          </p:nvSpPr>
          <p:spPr bwMode="auto">
            <a:xfrm>
              <a:off x="1033" y="971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7 h 566"/>
                <a:gd name="T4" fmla="*/ 1970 w 1970"/>
                <a:gd name="T5" fmla="*/ 566 h 566"/>
                <a:gd name="T6" fmla="*/ 0 w 1970"/>
                <a:gd name="T7" fmla="*/ 260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7"/>
                  </a:lnTo>
                  <a:lnTo>
                    <a:pt x="1970" y="566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63"/>
            <p:cNvSpPr>
              <a:spLocks/>
            </p:cNvSpPr>
            <p:nvPr/>
          </p:nvSpPr>
          <p:spPr bwMode="auto">
            <a:xfrm>
              <a:off x="1033" y="968"/>
              <a:ext cx="104" cy="30"/>
            </a:xfrm>
            <a:custGeom>
              <a:avLst/>
              <a:gdLst>
                <a:gd name="T0" fmla="*/ 0 w 1970"/>
                <a:gd name="T1" fmla="*/ 0 h 567"/>
                <a:gd name="T2" fmla="*/ 1970 w 1970"/>
                <a:gd name="T3" fmla="*/ 307 h 567"/>
                <a:gd name="T4" fmla="*/ 1970 w 1970"/>
                <a:gd name="T5" fmla="*/ 567 h 567"/>
                <a:gd name="T6" fmla="*/ 0 w 1970"/>
                <a:gd name="T7" fmla="*/ 260 h 567"/>
                <a:gd name="T8" fmla="*/ 0 w 1970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7"/>
                <a:gd name="T17" fmla="*/ 1970 w 1970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7">
                  <a:moveTo>
                    <a:pt x="0" y="0"/>
                  </a:moveTo>
                  <a:lnTo>
                    <a:pt x="1970" y="307"/>
                  </a:lnTo>
                  <a:lnTo>
                    <a:pt x="1970" y="567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64"/>
            <p:cNvSpPr>
              <a:spLocks/>
            </p:cNvSpPr>
            <p:nvPr/>
          </p:nvSpPr>
          <p:spPr bwMode="auto">
            <a:xfrm>
              <a:off x="1033" y="1003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7 h 566"/>
                <a:gd name="T4" fmla="*/ 1970 w 1970"/>
                <a:gd name="T5" fmla="*/ 566 h 566"/>
                <a:gd name="T6" fmla="*/ 0 w 1970"/>
                <a:gd name="T7" fmla="*/ 260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7"/>
                  </a:lnTo>
                  <a:lnTo>
                    <a:pt x="1970" y="566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65"/>
            <p:cNvSpPr>
              <a:spLocks/>
            </p:cNvSpPr>
            <p:nvPr/>
          </p:nvSpPr>
          <p:spPr bwMode="auto">
            <a:xfrm>
              <a:off x="1033" y="1000"/>
              <a:ext cx="104" cy="30"/>
            </a:xfrm>
            <a:custGeom>
              <a:avLst/>
              <a:gdLst>
                <a:gd name="T0" fmla="*/ 0 w 1970"/>
                <a:gd name="T1" fmla="*/ 0 h 567"/>
                <a:gd name="T2" fmla="*/ 1970 w 1970"/>
                <a:gd name="T3" fmla="*/ 306 h 567"/>
                <a:gd name="T4" fmla="*/ 1970 w 1970"/>
                <a:gd name="T5" fmla="*/ 567 h 567"/>
                <a:gd name="T6" fmla="*/ 0 w 1970"/>
                <a:gd name="T7" fmla="*/ 259 h 567"/>
                <a:gd name="T8" fmla="*/ 0 w 1970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7"/>
                <a:gd name="T17" fmla="*/ 1970 w 1970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7">
                  <a:moveTo>
                    <a:pt x="0" y="0"/>
                  </a:moveTo>
                  <a:lnTo>
                    <a:pt x="1970" y="306"/>
                  </a:lnTo>
                  <a:lnTo>
                    <a:pt x="1970" y="567"/>
                  </a:lnTo>
                  <a:lnTo>
                    <a:pt x="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66"/>
            <p:cNvSpPr>
              <a:spLocks/>
            </p:cNvSpPr>
            <p:nvPr/>
          </p:nvSpPr>
          <p:spPr bwMode="auto">
            <a:xfrm>
              <a:off x="1024" y="1448"/>
              <a:ext cx="197" cy="69"/>
            </a:xfrm>
            <a:custGeom>
              <a:avLst/>
              <a:gdLst>
                <a:gd name="T0" fmla="*/ 9 w 3735"/>
                <a:gd name="T1" fmla="*/ 617 h 1318"/>
                <a:gd name="T2" fmla="*/ 61 w 3735"/>
                <a:gd name="T3" fmla="*/ 573 h 1318"/>
                <a:gd name="T4" fmla="*/ 119 w 3735"/>
                <a:gd name="T5" fmla="*/ 530 h 1318"/>
                <a:gd name="T6" fmla="*/ 196 w 3735"/>
                <a:gd name="T7" fmla="*/ 478 h 1318"/>
                <a:gd name="T8" fmla="*/ 289 w 3735"/>
                <a:gd name="T9" fmla="*/ 422 h 1318"/>
                <a:gd name="T10" fmla="*/ 370 w 3735"/>
                <a:gd name="T11" fmla="*/ 379 h 1318"/>
                <a:gd name="T12" fmla="*/ 430 w 3735"/>
                <a:gd name="T13" fmla="*/ 351 h 1318"/>
                <a:gd name="T14" fmla="*/ 493 w 3735"/>
                <a:gd name="T15" fmla="*/ 323 h 1318"/>
                <a:gd name="T16" fmla="*/ 561 w 3735"/>
                <a:gd name="T17" fmla="*/ 296 h 1318"/>
                <a:gd name="T18" fmla="*/ 686 w 3735"/>
                <a:gd name="T19" fmla="*/ 252 h 1318"/>
                <a:gd name="T20" fmla="*/ 877 w 3735"/>
                <a:gd name="T21" fmla="*/ 194 h 1318"/>
                <a:gd name="T22" fmla="*/ 1083 w 3735"/>
                <a:gd name="T23" fmla="*/ 138 h 1318"/>
                <a:gd name="T24" fmla="*/ 1299 w 3735"/>
                <a:gd name="T25" fmla="*/ 89 h 1318"/>
                <a:gd name="T26" fmla="*/ 1524 w 3735"/>
                <a:gd name="T27" fmla="*/ 49 h 1318"/>
                <a:gd name="T28" fmla="*/ 1753 w 3735"/>
                <a:gd name="T29" fmla="*/ 19 h 1318"/>
                <a:gd name="T30" fmla="*/ 1985 w 3735"/>
                <a:gd name="T31" fmla="*/ 2 h 1318"/>
                <a:gd name="T32" fmla="*/ 2216 w 3735"/>
                <a:gd name="T33" fmla="*/ 1 h 1318"/>
                <a:gd name="T34" fmla="*/ 2443 w 3735"/>
                <a:gd name="T35" fmla="*/ 18 h 1318"/>
                <a:gd name="T36" fmla="*/ 2663 w 3735"/>
                <a:gd name="T37" fmla="*/ 55 h 1318"/>
                <a:gd name="T38" fmla="*/ 2874 w 3735"/>
                <a:gd name="T39" fmla="*/ 113 h 1318"/>
                <a:gd name="T40" fmla="*/ 3073 w 3735"/>
                <a:gd name="T41" fmla="*/ 197 h 1318"/>
                <a:gd name="T42" fmla="*/ 3255 w 3735"/>
                <a:gd name="T43" fmla="*/ 306 h 1318"/>
                <a:gd name="T44" fmla="*/ 3420 w 3735"/>
                <a:gd name="T45" fmla="*/ 445 h 1318"/>
                <a:gd name="T46" fmla="*/ 3562 w 3735"/>
                <a:gd name="T47" fmla="*/ 615 h 1318"/>
                <a:gd name="T48" fmla="*/ 3681 w 3735"/>
                <a:gd name="T49" fmla="*/ 817 h 1318"/>
                <a:gd name="T50" fmla="*/ 3731 w 3735"/>
                <a:gd name="T51" fmla="*/ 939 h 1318"/>
                <a:gd name="T52" fmla="*/ 3735 w 3735"/>
                <a:gd name="T53" fmla="*/ 971 h 1318"/>
                <a:gd name="T54" fmla="*/ 3734 w 3735"/>
                <a:gd name="T55" fmla="*/ 1004 h 1318"/>
                <a:gd name="T56" fmla="*/ 3730 w 3735"/>
                <a:gd name="T57" fmla="*/ 1043 h 1318"/>
                <a:gd name="T58" fmla="*/ 3717 w 3735"/>
                <a:gd name="T59" fmla="*/ 1085 h 1318"/>
                <a:gd name="T60" fmla="*/ 3696 w 3735"/>
                <a:gd name="T61" fmla="*/ 1131 h 1318"/>
                <a:gd name="T62" fmla="*/ 3663 w 3735"/>
                <a:gd name="T63" fmla="*/ 1175 h 1318"/>
                <a:gd name="T64" fmla="*/ 3616 w 3735"/>
                <a:gd name="T65" fmla="*/ 1218 h 1318"/>
                <a:gd name="T66" fmla="*/ 3552 w 3735"/>
                <a:gd name="T67" fmla="*/ 1256 h 1318"/>
                <a:gd name="T68" fmla="*/ 3470 w 3735"/>
                <a:gd name="T69" fmla="*/ 1287 h 1318"/>
                <a:gd name="T70" fmla="*/ 3367 w 3735"/>
                <a:gd name="T71" fmla="*/ 1308 h 1318"/>
                <a:gd name="T72" fmla="*/ 3241 w 3735"/>
                <a:gd name="T73" fmla="*/ 1318 h 1318"/>
                <a:gd name="T74" fmla="*/ 3088 w 3735"/>
                <a:gd name="T75" fmla="*/ 1315 h 1318"/>
                <a:gd name="T76" fmla="*/ 2908 w 3735"/>
                <a:gd name="T77" fmla="*/ 1295 h 1318"/>
                <a:gd name="T78" fmla="*/ 2697 w 3735"/>
                <a:gd name="T79" fmla="*/ 1258 h 1318"/>
                <a:gd name="T80" fmla="*/ 2563 w 3735"/>
                <a:gd name="T81" fmla="*/ 1232 h 1318"/>
                <a:gd name="T82" fmla="*/ 2440 w 3735"/>
                <a:gd name="T83" fmla="*/ 1231 h 1318"/>
                <a:gd name="T84" fmla="*/ 2215 w 3735"/>
                <a:gd name="T85" fmla="*/ 1224 h 1318"/>
                <a:gd name="T86" fmla="*/ 1992 w 3735"/>
                <a:gd name="T87" fmla="*/ 1211 h 1318"/>
                <a:gd name="T88" fmla="*/ 1824 w 3735"/>
                <a:gd name="T89" fmla="*/ 1199 h 1318"/>
                <a:gd name="T90" fmla="*/ 1641 w 3735"/>
                <a:gd name="T91" fmla="*/ 1182 h 1318"/>
                <a:gd name="T92" fmla="*/ 1448 w 3735"/>
                <a:gd name="T93" fmla="*/ 1162 h 1318"/>
                <a:gd name="T94" fmla="*/ 1247 w 3735"/>
                <a:gd name="T95" fmla="*/ 1135 h 1318"/>
                <a:gd name="T96" fmla="*/ 1041 w 3735"/>
                <a:gd name="T97" fmla="*/ 1103 h 1318"/>
                <a:gd name="T98" fmla="*/ 833 w 3735"/>
                <a:gd name="T99" fmla="*/ 1065 h 1318"/>
                <a:gd name="T100" fmla="*/ 624 w 3735"/>
                <a:gd name="T101" fmla="*/ 1018 h 1318"/>
                <a:gd name="T102" fmla="*/ 419 w 3735"/>
                <a:gd name="T103" fmla="*/ 965 h 1318"/>
                <a:gd name="T104" fmla="*/ 219 w 3735"/>
                <a:gd name="T105" fmla="*/ 903 h 1318"/>
                <a:gd name="T106" fmla="*/ 0 w 3735"/>
                <a:gd name="T107" fmla="*/ 625 h 131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735"/>
                <a:gd name="T163" fmla="*/ 0 h 1318"/>
                <a:gd name="T164" fmla="*/ 3735 w 3735"/>
                <a:gd name="T165" fmla="*/ 1318 h 131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735" h="1318">
                  <a:moveTo>
                    <a:pt x="0" y="625"/>
                  </a:moveTo>
                  <a:lnTo>
                    <a:pt x="9" y="617"/>
                  </a:lnTo>
                  <a:lnTo>
                    <a:pt x="39" y="591"/>
                  </a:lnTo>
                  <a:lnTo>
                    <a:pt x="61" y="573"/>
                  </a:lnTo>
                  <a:lnTo>
                    <a:pt x="88" y="552"/>
                  </a:lnTo>
                  <a:lnTo>
                    <a:pt x="119" y="530"/>
                  </a:lnTo>
                  <a:lnTo>
                    <a:pt x="155" y="505"/>
                  </a:lnTo>
                  <a:lnTo>
                    <a:pt x="196" y="478"/>
                  </a:lnTo>
                  <a:lnTo>
                    <a:pt x="240" y="450"/>
                  </a:lnTo>
                  <a:lnTo>
                    <a:pt x="289" y="422"/>
                  </a:lnTo>
                  <a:lnTo>
                    <a:pt x="342" y="393"/>
                  </a:lnTo>
                  <a:lnTo>
                    <a:pt x="370" y="379"/>
                  </a:lnTo>
                  <a:lnTo>
                    <a:pt x="399" y="365"/>
                  </a:lnTo>
                  <a:lnTo>
                    <a:pt x="430" y="351"/>
                  </a:lnTo>
                  <a:lnTo>
                    <a:pt x="461" y="336"/>
                  </a:lnTo>
                  <a:lnTo>
                    <a:pt x="493" y="323"/>
                  </a:lnTo>
                  <a:lnTo>
                    <a:pt x="527" y="309"/>
                  </a:lnTo>
                  <a:lnTo>
                    <a:pt x="561" y="296"/>
                  </a:lnTo>
                  <a:lnTo>
                    <a:pt x="597" y="284"/>
                  </a:lnTo>
                  <a:lnTo>
                    <a:pt x="686" y="252"/>
                  </a:lnTo>
                  <a:lnTo>
                    <a:pt x="780" y="222"/>
                  </a:lnTo>
                  <a:lnTo>
                    <a:pt x="877" y="194"/>
                  </a:lnTo>
                  <a:lnTo>
                    <a:pt x="979" y="165"/>
                  </a:lnTo>
                  <a:lnTo>
                    <a:pt x="1083" y="138"/>
                  </a:lnTo>
                  <a:lnTo>
                    <a:pt x="1190" y="113"/>
                  </a:lnTo>
                  <a:lnTo>
                    <a:pt x="1299" y="89"/>
                  </a:lnTo>
                  <a:lnTo>
                    <a:pt x="1411" y="67"/>
                  </a:lnTo>
                  <a:lnTo>
                    <a:pt x="1524" y="49"/>
                  </a:lnTo>
                  <a:lnTo>
                    <a:pt x="1638" y="32"/>
                  </a:lnTo>
                  <a:lnTo>
                    <a:pt x="1753" y="19"/>
                  </a:lnTo>
                  <a:lnTo>
                    <a:pt x="1869" y="9"/>
                  </a:lnTo>
                  <a:lnTo>
                    <a:pt x="1985" y="2"/>
                  </a:lnTo>
                  <a:lnTo>
                    <a:pt x="2101" y="0"/>
                  </a:lnTo>
                  <a:lnTo>
                    <a:pt x="2216" y="1"/>
                  </a:lnTo>
                  <a:lnTo>
                    <a:pt x="2330" y="7"/>
                  </a:lnTo>
                  <a:lnTo>
                    <a:pt x="2443" y="18"/>
                  </a:lnTo>
                  <a:lnTo>
                    <a:pt x="2555" y="34"/>
                  </a:lnTo>
                  <a:lnTo>
                    <a:pt x="2663" y="55"/>
                  </a:lnTo>
                  <a:lnTo>
                    <a:pt x="2771" y="81"/>
                  </a:lnTo>
                  <a:lnTo>
                    <a:pt x="2874" y="113"/>
                  </a:lnTo>
                  <a:lnTo>
                    <a:pt x="2976" y="152"/>
                  </a:lnTo>
                  <a:lnTo>
                    <a:pt x="3073" y="197"/>
                  </a:lnTo>
                  <a:lnTo>
                    <a:pt x="3166" y="247"/>
                  </a:lnTo>
                  <a:lnTo>
                    <a:pt x="3255" y="306"/>
                  </a:lnTo>
                  <a:lnTo>
                    <a:pt x="3340" y="371"/>
                  </a:lnTo>
                  <a:lnTo>
                    <a:pt x="3420" y="445"/>
                  </a:lnTo>
                  <a:lnTo>
                    <a:pt x="3494" y="526"/>
                  </a:lnTo>
                  <a:lnTo>
                    <a:pt x="3562" y="615"/>
                  </a:lnTo>
                  <a:lnTo>
                    <a:pt x="3625" y="712"/>
                  </a:lnTo>
                  <a:lnTo>
                    <a:pt x="3681" y="817"/>
                  </a:lnTo>
                  <a:lnTo>
                    <a:pt x="3730" y="932"/>
                  </a:lnTo>
                  <a:lnTo>
                    <a:pt x="3731" y="939"/>
                  </a:lnTo>
                  <a:lnTo>
                    <a:pt x="3734" y="958"/>
                  </a:lnTo>
                  <a:lnTo>
                    <a:pt x="3735" y="971"/>
                  </a:lnTo>
                  <a:lnTo>
                    <a:pt x="3735" y="986"/>
                  </a:lnTo>
                  <a:lnTo>
                    <a:pt x="3734" y="1004"/>
                  </a:lnTo>
                  <a:lnTo>
                    <a:pt x="3733" y="1022"/>
                  </a:lnTo>
                  <a:lnTo>
                    <a:pt x="3730" y="1043"/>
                  </a:lnTo>
                  <a:lnTo>
                    <a:pt x="3725" y="1064"/>
                  </a:lnTo>
                  <a:lnTo>
                    <a:pt x="3717" y="1085"/>
                  </a:lnTo>
                  <a:lnTo>
                    <a:pt x="3708" y="1108"/>
                  </a:lnTo>
                  <a:lnTo>
                    <a:pt x="3696" y="1131"/>
                  </a:lnTo>
                  <a:lnTo>
                    <a:pt x="3681" y="1154"/>
                  </a:lnTo>
                  <a:lnTo>
                    <a:pt x="3663" y="1175"/>
                  </a:lnTo>
                  <a:lnTo>
                    <a:pt x="3642" y="1197"/>
                  </a:lnTo>
                  <a:lnTo>
                    <a:pt x="3616" y="1218"/>
                  </a:lnTo>
                  <a:lnTo>
                    <a:pt x="3586" y="1237"/>
                  </a:lnTo>
                  <a:lnTo>
                    <a:pt x="3552" y="1256"/>
                  </a:lnTo>
                  <a:lnTo>
                    <a:pt x="3514" y="1272"/>
                  </a:lnTo>
                  <a:lnTo>
                    <a:pt x="3470" y="1287"/>
                  </a:lnTo>
                  <a:lnTo>
                    <a:pt x="3422" y="1298"/>
                  </a:lnTo>
                  <a:lnTo>
                    <a:pt x="3367" y="1308"/>
                  </a:lnTo>
                  <a:lnTo>
                    <a:pt x="3307" y="1315"/>
                  </a:lnTo>
                  <a:lnTo>
                    <a:pt x="3241" y="1318"/>
                  </a:lnTo>
                  <a:lnTo>
                    <a:pt x="3167" y="1318"/>
                  </a:lnTo>
                  <a:lnTo>
                    <a:pt x="3088" y="1315"/>
                  </a:lnTo>
                  <a:lnTo>
                    <a:pt x="3002" y="1308"/>
                  </a:lnTo>
                  <a:lnTo>
                    <a:pt x="2908" y="1295"/>
                  </a:lnTo>
                  <a:lnTo>
                    <a:pt x="2806" y="1280"/>
                  </a:lnTo>
                  <a:lnTo>
                    <a:pt x="2697" y="1258"/>
                  </a:lnTo>
                  <a:lnTo>
                    <a:pt x="2579" y="1232"/>
                  </a:lnTo>
                  <a:lnTo>
                    <a:pt x="2563" y="1232"/>
                  </a:lnTo>
                  <a:lnTo>
                    <a:pt x="2516" y="1232"/>
                  </a:lnTo>
                  <a:lnTo>
                    <a:pt x="2440" y="1231"/>
                  </a:lnTo>
                  <a:lnTo>
                    <a:pt x="2339" y="1228"/>
                  </a:lnTo>
                  <a:lnTo>
                    <a:pt x="2215" y="1224"/>
                  </a:lnTo>
                  <a:lnTo>
                    <a:pt x="2071" y="1217"/>
                  </a:lnTo>
                  <a:lnTo>
                    <a:pt x="1992" y="1211"/>
                  </a:lnTo>
                  <a:lnTo>
                    <a:pt x="1909" y="1206"/>
                  </a:lnTo>
                  <a:lnTo>
                    <a:pt x="1824" y="1199"/>
                  </a:lnTo>
                  <a:lnTo>
                    <a:pt x="1734" y="1192"/>
                  </a:lnTo>
                  <a:lnTo>
                    <a:pt x="1641" y="1182"/>
                  </a:lnTo>
                  <a:lnTo>
                    <a:pt x="1545" y="1173"/>
                  </a:lnTo>
                  <a:lnTo>
                    <a:pt x="1448" y="1162"/>
                  </a:lnTo>
                  <a:lnTo>
                    <a:pt x="1349" y="1149"/>
                  </a:lnTo>
                  <a:lnTo>
                    <a:pt x="1247" y="1135"/>
                  </a:lnTo>
                  <a:lnTo>
                    <a:pt x="1145" y="1119"/>
                  </a:lnTo>
                  <a:lnTo>
                    <a:pt x="1041" y="1103"/>
                  </a:lnTo>
                  <a:lnTo>
                    <a:pt x="937" y="1084"/>
                  </a:lnTo>
                  <a:lnTo>
                    <a:pt x="833" y="1065"/>
                  </a:lnTo>
                  <a:lnTo>
                    <a:pt x="728" y="1042"/>
                  </a:lnTo>
                  <a:lnTo>
                    <a:pt x="624" y="1018"/>
                  </a:lnTo>
                  <a:lnTo>
                    <a:pt x="521" y="992"/>
                  </a:lnTo>
                  <a:lnTo>
                    <a:pt x="419" y="965"/>
                  </a:lnTo>
                  <a:lnTo>
                    <a:pt x="318" y="935"/>
                  </a:lnTo>
                  <a:lnTo>
                    <a:pt x="219" y="903"/>
                  </a:lnTo>
                  <a:lnTo>
                    <a:pt x="122" y="869"/>
                  </a:lnTo>
                  <a:lnTo>
                    <a:pt x="0" y="625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67"/>
            <p:cNvSpPr>
              <a:spLocks/>
            </p:cNvSpPr>
            <p:nvPr/>
          </p:nvSpPr>
          <p:spPr bwMode="auto">
            <a:xfrm>
              <a:off x="1031" y="1448"/>
              <a:ext cx="148" cy="30"/>
            </a:xfrm>
            <a:custGeom>
              <a:avLst/>
              <a:gdLst>
                <a:gd name="T0" fmla="*/ 121 w 2817"/>
                <a:gd name="T1" fmla="*/ 453 h 573"/>
                <a:gd name="T2" fmla="*/ 240 w 2817"/>
                <a:gd name="T3" fmla="*/ 444 h 573"/>
                <a:gd name="T4" fmla="*/ 451 w 2817"/>
                <a:gd name="T5" fmla="*/ 424 h 573"/>
                <a:gd name="T6" fmla="*/ 650 w 2817"/>
                <a:gd name="T7" fmla="*/ 401 h 573"/>
                <a:gd name="T8" fmla="*/ 794 w 2817"/>
                <a:gd name="T9" fmla="*/ 379 h 573"/>
                <a:gd name="T10" fmla="*/ 946 w 2817"/>
                <a:gd name="T11" fmla="*/ 354 h 573"/>
                <a:gd name="T12" fmla="*/ 1099 w 2817"/>
                <a:gd name="T13" fmla="*/ 324 h 573"/>
                <a:gd name="T14" fmla="*/ 1249 w 2817"/>
                <a:gd name="T15" fmla="*/ 290 h 573"/>
                <a:gd name="T16" fmla="*/ 1393 w 2817"/>
                <a:gd name="T17" fmla="*/ 251 h 573"/>
                <a:gd name="T18" fmla="*/ 1529 w 2817"/>
                <a:gd name="T19" fmla="*/ 205 h 573"/>
                <a:gd name="T20" fmla="*/ 1651 w 2817"/>
                <a:gd name="T21" fmla="*/ 154 h 573"/>
                <a:gd name="T22" fmla="*/ 1755 w 2817"/>
                <a:gd name="T23" fmla="*/ 97 h 573"/>
                <a:gd name="T24" fmla="*/ 1839 w 2817"/>
                <a:gd name="T25" fmla="*/ 34 h 573"/>
                <a:gd name="T26" fmla="*/ 1934 w 2817"/>
                <a:gd name="T27" fmla="*/ 1 h 573"/>
                <a:gd name="T28" fmla="*/ 2055 w 2817"/>
                <a:gd name="T29" fmla="*/ 3 h 573"/>
                <a:gd name="T30" fmla="*/ 2174 w 2817"/>
                <a:gd name="T31" fmla="*/ 8 h 573"/>
                <a:gd name="T32" fmla="*/ 2291 w 2817"/>
                <a:gd name="T33" fmla="*/ 16 h 573"/>
                <a:gd name="T34" fmla="*/ 2406 w 2817"/>
                <a:gd name="T35" fmla="*/ 28 h 573"/>
                <a:gd name="T36" fmla="*/ 2519 w 2817"/>
                <a:gd name="T37" fmla="*/ 47 h 573"/>
                <a:gd name="T38" fmla="*/ 2629 w 2817"/>
                <a:gd name="T39" fmla="*/ 71 h 573"/>
                <a:gd name="T40" fmla="*/ 2739 w 2817"/>
                <a:gd name="T41" fmla="*/ 102 h 573"/>
                <a:gd name="T42" fmla="*/ 2812 w 2817"/>
                <a:gd name="T43" fmla="*/ 132 h 573"/>
                <a:gd name="T44" fmla="*/ 2806 w 2817"/>
                <a:gd name="T45" fmla="*/ 161 h 573"/>
                <a:gd name="T46" fmla="*/ 2746 w 2817"/>
                <a:gd name="T47" fmla="*/ 196 h 573"/>
                <a:gd name="T48" fmla="*/ 2639 w 2817"/>
                <a:gd name="T49" fmla="*/ 236 h 573"/>
                <a:gd name="T50" fmla="*/ 2490 w 2817"/>
                <a:gd name="T51" fmla="*/ 281 h 573"/>
                <a:gd name="T52" fmla="*/ 2308 w 2817"/>
                <a:gd name="T53" fmla="*/ 326 h 573"/>
                <a:gd name="T54" fmla="*/ 2098 w 2817"/>
                <a:gd name="T55" fmla="*/ 373 h 573"/>
                <a:gd name="T56" fmla="*/ 1867 w 2817"/>
                <a:gd name="T57" fmla="*/ 418 h 573"/>
                <a:gd name="T58" fmla="*/ 1622 w 2817"/>
                <a:gd name="T59" fmla="*/ 461 h 573"/>
                <a:gd name="T60" fmla="*/ 1370 w 2817"/>
                <a:gd name="T61" fmla="*/ 499 h 573"/>
                <a:gd name="T62" fmla="*/ 1116 w 2817"/>
                <a:gd name="T63" fmla="*/ 531 h 573"/>
                <a:gd name="T64" fmla="*/ 868 w 2817"/>
                <a:gd name="T65" fmla="*/ 555 h 573"/>
                <a:gd name="T66" fmla="*/ 632 w 2817"/>
                <a:gd name="T67" fmla="*/ 570 h 573"/>
                <a:gd name="T68" fmla="*/ 416 w 2817"/>
                <a:gd name="T69" fmla="*/ 573 h 573"/>
                <a:gd name="T70" fmla="*/ 225 w 2817"/>
                <a:gd name="T71" fmla="*/ 565 h 573"/>
                <a:gd name="T72" fmla="*/ 65 w 2817"/>
                <a:gd name="T73" fmla="*/ 541 h 573"/>
                <a:gd name="T74" fmla="*/ 25 w 2817"/>
                <a:gd name="T75" fmla="*/ 505 h 573"/>
                <a:gd name="T76" fmla="*/ 78 w 2817"/>
                <a:gd name="T77" fmla="*/ 471 h 5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817"/>
                <a:gd name="T118" fmla="*/ 0 h 573"/>
                <a:gd name="T119" fmla="*/ 2817 w 2817"/>
                <a:gd name="T120" fmla="*/ 573 h 57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817" h="573">
                  <a:moveTo>
                    <a:pt x="105" y="454"/>
                  </a:moveTo>
                  <a:lnTo>
                    <a:pt x="121" y="453"/>
                  </a:lnTo>
                  <a:lnTo>
                    <a:pt x="168" y="450"/>
                  </a:lnTo>
                  <a:lnTo>
                    <a:pt x="240" y="444"/>
                  </a:lnTo>
                  <a:lnTo>
                    <a:pt x="336" y="436"/>
                  </a:lnTo>
                  <a:lnTo>
                    <a:pt x="451" y="424"/>
                  </a:lnTo>
                  <a:lnTo>
                    <a:pt x="580" y="409"/>
                  </a:lnTo>
                  <a:lnTo>
                    <a:pt x="650" y="401"/>
                  </a:lnTo>
                  <a:lnTo>
                    <a:pt x="721" y="390"/>
                  </a:lnTo>
                  <a:lnTo>
                    <a:pt x="794" y="379"/>
                  </a:lnTo>
                  <a:lnTo>
                    <a:pt x="870" y="367"/>
                  </a:lnTo>
                  <a:lnTo>
                    <a:pt x="946" y="354"/>
                  </a:lnTo>
                  <a:lnTo>
                    <a:pt x="1022" y="340"/>
                  </a:lnTo>
                  <a:lnTo>
                    <a:pt x="1099" y="324"/>
                  </a:lnTo>
                  <a:lnTo>
                    <a:pt x="1174" y="307"/>
                  </a:lnTo>
                  <a:lnTo>
                    <a:pt x="1249" y="290"/>
                  </a:lnTo>
                  <a:lnTo>
                    <a:pt x="1322" y="271"/>
                  </a:lnTo>
                  <a:lnTo>
                    <a:pt x="1393" y="251"/>
                  </a:lnTo>
                  <a:lnTo>
                    <a:pt x="1463" y="229"/>
                  </a:lnTo>
                  <a:lnTo>
                    <a:pt x="1529" y="205"/>
                  </a:lnTo>
                  <a:lnTo>
                    <a:pt x="1592" y="181"/>
                  </a:lnTo>
                  <a:lnTo>
                    <a:pt x="1651" y="154"/>
                  </a:lnTo>
                  <a:lnTo>
                    <a:pt x="1706" y="127"/>
                  </a:lnTo>
                  <a:lnTo>
                    <a:pt x="1755" y="97"/>
                  </a:lnTo>
                  <a:lnTo>
                    <a:pt x="1801" y="67"/>
                  </a:lnTo>
                  <a:lnTo>
                    <a:pt x="1839" y="34"/>
                  </a:lnTo>
                  <a:lnTo>
                    <a:pt x="1872" y="0"/>
                  </a:lnTo>
                  <a:lnTo>
                    <a:pt x="1934" y="1"/>
                  </a:lnTo>
                  <a:lnTo>
                    <a:pt x="1994" y="2"/>
                  </a:lnTo>
                  <a:lnTo>
                    <a:pt x="2055" y="3"/>
                  </a:lnTo>
                  <a:lnTo>
                    <a:pt x="2114" y="5"/>
                  </a:lnTo>
                  <a:lnTo>
                    <a:pt x="2174" y="8"/>
                  </a:lnTo>
                  <a:lnTo>
                    <a:pt x="2232" y="12"/>
                  </a:lnTo>
                  <a:lnTo>
                    <a:pt x="2291" y="16"/>
                  </a:lnTo>
                  <a:lnTo>
                    <a:pt x="2348" y="22"/>
                  </a:lnTo>
                  <a:lnTo>
                    <a:pt x="2406" y="28"/>
                  </a:lnTo>
                  <a:lnTo>
                    <a:pt x="2462" y="36"/>
                  </a:lnTo>
                  <a:lnTo>
                    <a:pt x="2519" y="47"/>
                  </a:lnTo>
                  <a:lnTo>
                    <a:pt x="2575" y="58"/>
                  </a:lnTo>
                  <a:lnTo>
                    <a:pt x="2629" y="71"/>
                  </a:lnTo>
                  <a:lnTo>
                    <a:pt x="2684" y="85"/>
                  </a:lnTo>
                  <a:lnTo>
                    <a:pt x="2739" y="102"/>
                  </a:lnTo>
                  <a:lnTo>
                    <a:pt x="2794" y="121"/>
                  </a:lnTo>
                  <a:lnTo>
                    <a:pt x="2812" y="132"/>
                  </a:lnTo>
                  <a:lnTo>
                    <a:pt x="2817" y="145"/>
                  </a:lnTo>
                  <a:lnTo>
                    <a:pt x="2806" y="161"/>
                  </a:lnTo>
                  <a:lnTo>
                    <a:pt x="2782" y="177"/>
                  </a:lnTo>
                  <a:lnTo>
                    <a:pt x="2746" y="196"/>
                  </a:lnTo>
                  <a:lnTo>
                    <a:pt x="2698" y="215"/>
                  </a:lnTo>
                  <a:lnTo>
                    <a:pt x="2639" y="236"/>
                  </a:lnTo>
                  <a:lnTo>
                    <a:pt x="2569" y="258"/>
                  </a:lnTo>
                  <a:lnTo>
                    <a:pt x="2490" y="281"/>
                  </a:lnTo>
                  <a:lnTo>
                    <a:pt x="2403" y="303"/>
                  </a:lnTo>
                  <a:lnTo>
                    <a:pt x="2308" y="326"/>
                  </a:lnTo>
                  <a:lnTo>
                    <a:pt x="2205" y="350"/>
                  </a:lnTo>
                  <a:lnTo>
                    <a:pt x="2098" y="373"/>
                  </a:lnTo>
                  <a:lnTo>
                    <a:pt x="1985" y="396"/>
                  </a:lnTo>
                  <a:lnTo>
                    <a:pt x="1867" y="418"/>
                  </a:lnTo>
                  <a:lnTo>
                    <a:pt x="1746" y="440"/>
                  </a:lnTo>
                  <a:lnTo>
                    <a:pt x="1622" y="461"/>
                  </a:lnTo>
                  <a:lnTo>
                    <a:pt x="1497" y="480"/>
                  </a:lnTo>
                  <a:lnTo>
                    <a:pt x="1370" y="499"/>
                  </a:lnTo>
                  <a:lnTo>
                    <a:pt x="1242" y="515"/>
                  </a:lnTo>
                  <a:lnTo>
                    <a:pt x="1116" y="531"/>
                  </a:lnTo>
                  <a:lnTo>
                    <a:pt x="991" y="544"/>
                  </a:lnTo>
                  <a:lnTo>
                    <a:pt x="868" y="555"/>
                  </a:lnTo>
                  <a:lnTo>
                    <a:pt x="748" y="564"/>
                  </a:lnTo>
                  <a:lnTo>
                    <a:pt x="632" y="570"/>
                  </a:lnTo>
                  <a:lnTo>
                    <a:pt x="521" y="573"/>
                  </a:lnTo>
                  <a:lnTo>
                    <a:pt x="416" y="573"/>
                  </a:lnTo>
                  <a:lnTo>
                    <a:pt x="317" y="570"/>
                  </a:lnTo>
                  <a:lnTo>
                    <a:pt x="225" y="565"/>
                  </a:lnTo>
                  <a:lnTo>
                    <a:pt x="141" y="555"/>
                  </a:lnTo>
                  <a:lnTo>
                    <a:pt x="65" y="541"/>
                  </a:lnTo>
                  <a:lnTo>
                    <a:pt x="0" y="524"/>
                  </a:lnTo>
                  <a:lnTo>
                    <a:pt x="25" y="505"/>
                  </a:lnTo>
                  <a:lnTo>
                    <a:pt x="51" y="487"/>
                  </a:lnTo>
                  <a:lnTo>
                    <a:pt x="78" y="471"/>
                  </a:lnTo>
                  <a:lnTo>
                    <a:pt x="105" y="454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951611" y="4537733"/>
            <a:ext cx="10983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GE0/0/1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192.168.1.1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3" name="Picture 455" descr="图片2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5962" y="4017364"/>
            <a:ext cx="665524" cy="523756"/>
          </a:xfrm>
          <a:prstGeom prst="rect">
            <a:avLst/>
          </a:prstGeom>
          <a:noFill/>
        </p:spPr>
      </p:pic>
      <p:sp>
        <p:nvSpPr>
          <p:cNvPr id="75" name="矩形 74"/>
          <p:cNvSpPr/>
          <p:nvPr/>
        </p:nvSpPr>
        <p:spPr>
          <a:xfrm>
            <a:off x="1600369" y="3698007"/>
            <a:ext cx="867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AR-X-1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37530" y="3722510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SW-X-2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011957" y="4288827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192.168.17.6/24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0" name="Picture 455" descr="图片2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77572" y="4011261"/>
            <a:ext cx="665524" cy="523756"/>
          </a:xfrm>
          <a:prstGeom prst="rect">
            <a:avLst/>
          </a:prstGeom>
          <a:noFill/>
        </p:spPr>
      </p:pic>
      <p:cxnSp>
        <p:nvCxnSpPr>
          <p:cNvPr id="83" name="直接连接符 82"/>
          <p:cNvCxnSpPr>
            <a:stCxn id="80" idx="1"/>
            <a:endCxn id="73" idx="3"/>
          </p:cNvCxnSpPr>
          <p:nvPr/>
        </p:nvCxnSpPr>
        <p:spPr>
          <a:xfrm flipH="1">
            <a:off x="8141486" y="4273139"/>
            <a:ext cx="2236086" cy="61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4463411" y="3736980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SW-X-1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0333603" y="3704684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SW-X-3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019294" y="3727823"/>
            <a:ext cx="1766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GE0/0/8</a:t>
            </a:r>
          </a:p>
          <a:p>
            <a:r>
              <a:rPr lang="en-US" altLang="zh-CN" sz="14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192.168.17.5/24</a:t>
            </a:r>
            <a:endParaRPr lang="zh-CN" altLang="en-US" sz="14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8" name="Rectangle 2">
            <a:extLst>
              <a:ext uri="{FF2B5EF4-FFF2-40B4-BE49-F238E27FC236}">
                <a16:creationId xmlns:a16="http://schemas.microsoft.com/office/drawing/2014/main" id="{35765261-C6EC-E14F-AEA3-C7D97CF2E61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44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设备和网络拓扑</a:t>
            </a:r>
            <a:endParaRPr lang="en-US" altLang="zh-CN" sz="4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5638B5-26A1-544B-BEA6-E6C40D148916}"/>
              </a:ext>
            </a:extLst>
          </p:cNvPr>
          <p:cNvSpPr txBox="1"/>
          <p:nvPr/>
        </p:nvSpPr>
        <p:spPr>
          <a:xfrm>
            <a:off x="815193" y="1302956"/>
            <a:ext cx="1087083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每小组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台交换机，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台路由器（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AR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：路由器  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SW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：交换机）</a:t>
            </a:r>
            <a:endParaRPr kumimoji="1"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两种编号：</a:t>
            </a:r>
            <a:r>
              <a:rPr lang="en-US" altLang="zh-CN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取值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2-11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-2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-3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-2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-4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-5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-6</a:t>
            </a:r>
            <a:endParaRPr lang="zh-CN" altLang="en-US" sz="2000" b="1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CA02EF6E-D5A4-1C47-80AC-C5AB6C3C6A57}"/>
              </a:ext>
            </a:extLst>
          </p:cNvPr>
          <p:cNvSpPr txBox="1"/>
          <p:nvPr/>
        </p:nvSpPr>
        <p:spPr>
          <a:xfrm>
            <a:off x="3858188" y="5874844"/>
            <a:ext cx="6099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AR-X-1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SW-X-1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SW-X-2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SW-X-3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3FF348E-726C-554F-B7AE-F2A15D362BDA}"/>
              </a:ext>
            </a:extLst>
          </p:cNvPr>
          <p:cNvSpPr txBox="1"/>
          <p:nvPr/>
        </p:nvSpPr>
        <p:spPr>
          <a:xfrm>
            <a:off x="7022474" y="1979649"/>
            <a:ext cx="483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一定要看清楚自己小组设备的编号</a:t>
            </a:r>
            <a:endParaRPr kumimoji="1" lang="en-US" altLang="zh-CN" sz="2400" b="1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C09799B-C7D6-054E-9B2C-2BD60AB32D92}"/>
              </a:ext>
            </a:extLst>
          </p:cNvPr>
          <p:cNvSpPr/>
          <p:nvPr/>
        </p:nvSpPr>
        <p:spPr>
          <a:xfrm>
            <a:off x="2409384" y="3697232"/>
            <a:ext cx="997662" cy="32200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7479F5B-0DE7-B74E-8630-7CACAB78ECDD}"/>
              </a:ext>
            </a:extLst>
          </p:cNvPr>
          <p:cNvSpPr txBox="1"/>
          <p:nvPr/>
        </p:nvSpPr>
        <p:spPr>
          <a:xfrm>
            <a:off x="2528256" y="33785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接口名字</a:t>
            </a:r>
          </a:p>
        </p:txBody>
      </p:sp>
    </p:spTree>
    <p:extLst>
      <p:ext uri="{BB962C8B-B14F-4D97-AF65-F5344CB8AC3E}">
        <p14:creationId xmlns:p14="http://schemas.microsoft.com/office/powerpoint/2010/main" val="416763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 bwMode="auto">
          <a:xfrm>
            <a:off x="838200" y="3351462"/>
            <a:ext cx="10461052" cy="1872208"/>
          </a:xfrm>
          <a:prstGeom prst="roundRect">
            <a:avLst>
              <a:gd name="adj" fmla="val 2919"/>
            </a:avLst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7842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1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033229" y="4420535"/>
            <a:ext cx="0" cy="131483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83677" y="5874844"/>
            <a:ext cx="18053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PC - 192.168.1.2/24</a:t>
            </a:r>
          </a:p>
          <a:p>
            <a:pPr algn="ctr"/>
            <a:r>
              <a:rPr lang="zh-CN" altLang="en-US" sz="15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网关 </a:t>
            </a:r>
            <a:r>
              <a:rPr lang="en-US" altLang="zh-CN" sz="15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192.168.1.1</a:t>
            </a:r>
            <a:endParaRPr lang="zh-CN" altLang="en-US" sz="15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165199" y="4253771"/>
            <a:ext cx="56166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294758" y="3719141"/>
            <a:ext cx="15359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GE0/0/7</a:t>
            </a:r>
          </a:p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192.168.15.1/24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455" descr="图片2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5352" y="4017364"/>
            <a:ext cx="665524" cy="523756"/>
          </a:xfrm>
          <a:prstGeom prst="rect">
            <a:avLst/>
          </a:prstGeom>
          <a:noFill/>
        </p:spPr>
      </p:pic>
      <p:pic>
        <p:nvPicPr>
          <p:cNvPr id="10" name="Picture 455" descr="图片2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8362" y="4035579"/>
            <a:ext cx="665524" cy="523756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3161476" y="4246136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192.168.15.2/24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71952" y="3689259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GE0/0/8</a:t>
            </a:r>
          </a:p>
          <a:p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192.168.16.3/24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6716" y="4317986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192.168.16.4/24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Group 40"/>
          <p:cNvGrpSpPr>
            <a:grpSpLocks noChangeAspect="1"/>
          </p:cNvGrpSpPr>
          <p:nvPr/>
        </p:nvGrpSpPr>
        <p:grpSpPr bwMode="auto">
          <a:xfrm>
            <a:off x="1643276" y="5263025"/>
            <a:ext cx="672061" cy="567843"/>
            <a:chOff x="350" y="882"/>
            <a:chExt cx="871" cy="736"/>
          </a:xfrm>
        </p:grpSpPr>
        <p:sp>
          <p:nvSpPr>
            <p:cNvPr id="15" name="AutoShape 41"/>
            <p:cNvSpPr>
              <a:spLocks noChangeAspect="1" noChangeArrowheads="1" noTextEdit="1"/>
            </p:cNvSpPr>
            <p:nvPr/>
          </p:nvSpPr>
          <p:spPr bwMode="auto">
            <a:xfrm>
              <a:off x="350" y="882"/>
              <a:ext cx="871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42"/>
            <p:cNvSpPr>
              <a:spLocks/>
            </p:cNvSpPr>
            <p:nvPr/>
          </p:nvSpPr>
          <p:spPr bwMode="auto">
            <a:xfrm>
              <a:off x="745" y="934"/>
              <a:ext cx="291" cy="562"/>
            </a:xfrm>
            <a:custGeom>
              <a:avLst/>
              <a:gdLst>
                <a:gd name="T0" fmla="*/ 5093 w 5531"/>
                <a:gd name="T1" fmla="*/ 0 h 10669"/>
                <a:gd name="T2" fmla="*/ 3164 w 5531"/>
                <a:gd name="T3" fmla="*/ 572 h 10669"/>
                <a:gd name="T4" fmla="*/ 0 w 5531"/>
                <a:gd name="T5" fmla="*/ 8408 h 10669"/>
                <a:gd name="T6" fmla="*/ 362 w 5531"/>
                <a:gd name="T7" fmla="*/ 9644 h 10669"/>
                <a:gd name="T8" fmla="*/ 635 w 5531"/>
                <a:gd name="T9" fmla="*/ 9708 h 10669"/>
                <a:gd name="T10" fmla="*/ 908 w 5531"/>
                <a:gd name="T11" fmla="*/ 9772 h 10669"/>
                <a:gd name="T12" fmla="*/ 1181 w 5531"/>
                <a:gd name="T13" fmla="*/ 9836 h 10669"/>
                <a:gd name="T14" fmla="*/ 1454 w 5531"/>
                <a:gd name="T15" fmla="*/ 9900 h 10669"/>
                <a:gd name="T16" fmla="*/ 1727 w 5531"/>
                <a:gd name="T17" fmla="*/ 9964 h 10669"/>
                <a:gd name="T18" fmla="*/ 2000 w 5531"/>
                <a:gd name="T19" fmla="*/ 10028 h 10669"/>
                <a:gd name="T20" fmla="*/ 2273 w 5531"/>
                <a:gd name="T21" fmla="*/ 10092 h 10669"/>
                <a:gd name="T22" fmla="*/ 2546 w 5531"/>
                <a:gd name="T23" fmla="*/ 10156 h 10669"/>
                <a:gd name="T24" fmla="*/ 2819 w 5531"/>
                <a:gd name="T25" fmla="*/ 10220 h 10669"/>
                <a:gd name="T26" fmla="*/ 3092 w 5531"/>
                <a:gd name="T27" fmla="*/ 10284 h 10669"/>
                <a:gd name="T28" fmla="*/ 3366 w 5531"/>
                <a:gd name="T29" fmla="*/ 10348 h 10669"/>
                <a:gd name="T30" fmla="*/ 3639 w 5531"/>
                <a:gd name="T31" fmla="*/ 10412 h 10669"/>
                <a:gd name="T32" fmla="*/ 3912 w 5531"/>
                <a:gd name="T33" fmla="*/ 10476 h 10669"/>
                <a:gd name="T34" fmla="*/ 4185 w 5531"/>
                <a:gd name="T35" fmla="*/ 10540 h 10669"/>
                <a:gd name="T36" fmla="*/ 4458 w 5531"/>
                <a:gd name="T37" fmla="*/ 10605 h 10669"/>
                <a:gd name="T38" fmla="*/ 4731 w 5531"/>
                <a:gd name="T39" fmla="*/ 10669 h 10669"/>
                <a:gd name="T40" fmla="*/ 4805 w 5531"/>
                <a:gd name="T41" fmla="*/ 10366 h 10669"/>
                <a:gd name="T42" fmla="*/ 4877 w 5531"/>
                <a:gd name="T43" fmla="*/ 10061 h 10669"/>
                <a:gd name="T44" fmla="*/ 4945 w 5531"/>
                <a:gd name="T45" fmla="*/ 9757 h 10669"/>
                <a:gd name="T46" fmla="*/ 5010 w 5531"/>
                <a:gd name="T47" fmla="*/ 9451 h 10669"/>
                <a:gd name="T48" fmla="*/ 5072 w 5531"/>
                <a:gd name="T49" fmla="*/ 9145 h 10669"/>
                <a:gd name="T50" fmla="*/ 5131 w 5531"/>
                <a:gd name="T51" fmla="*/ 8838 h 10669"/>
                <a:gd name="T52" fmla="*/ 5186 w 5531"/>
                <a:gd name="T53" fmla="*/ 8528 h 10669"/>
                <a:gd name="T54" fmla="*/ 5238 w 5531"/>
                <a:gd name="T55" fmla="*/ 8218 h 10669"/>
                <a:gd name="T56" fmla="*/ 5285 w 5531"/>
                <a:gd name="T57" fmla="*/ 7907 h 10669"/>
                <a:gd name="T58" fmla="*/ 5329 w 5531"/>
                <a:gd name="T59" fmla="*/ 7593 h 10669"/>
                <a:gd name="T60" fmla="*/ 5369 w 5531"/>
                <a:gd name="T61" fmla="*/ 7278 h 10669"/>
                <a:gd name="T62" fmla="*/ 5404 w 5531"/>
                <a:gd name="T63" fmla="*/ 6960 h 10669"/>
                <a:gd name="T64" fmla="*/ 5436 w 5531"/>
                <a:gd name="T65" fmla="*/ 6640 h 10669"/>
                <a:gd name="T66" fmla="*/ 5463 w 5531"/>
                <a:gd name="T67" fmla="*/ 6319 h 10669"/>
                <a:gd name="T68" fmla="*/ 5486 w 5531"/>
                <a:gd name="T69" fmla="*/ 5995 h 10669"/>
                <a:gd name="T70" fmla="*/ 5505 w 5531"/>
                <a:gd name="T71" fmla="*/ 5669 h 10669"/>
                <a:gd name="T72" fmla="*/ 5518 w 5531"/>
                <a:gd name="T73" fmla="*/ 5340 h 10669"/>
                <a:gd name="T74" fmla="*/ 5527 w 5531"/>
                <a:gd name="T75" fmla="*/ 5008 h 10669"/>
                <a:gd name="T76" fmla="*/ 5531 w 5531"/>
                <a:gd name="T77" fmla="*/ 4674 h 10669"/>
                <a:gd name="T78" fmla="*/ 5530 w 5531"/>
                <a:gd name="T79" fmla="*/ 4336 h 10669"/>
                <a:gd name="T80" fmla="*/ 5525 w 5531"/>
                <a:gd name="T81" fmla="*/ 3995 h 10669"/>
                <a:gd name="T82" fmla="*/ 5514 w 5531"/>
                <a:gd name="T83" fmla="*/ 3651 h 10669"/>
                <a:gd name="T84" fmla="*/ 5497 w 5531"/>
                <a:gd name="T85" fmla="*/ 3303 h 10669"/>
                <a:gd name="T86" fmla="*/ 5476 w 5531"/>
                <a:gd name="T87" fmla="*/ 2953 h 10669"/>
                <a:gd name="T88" fmla="*/ 5448 w 5531"/>
                <a:gd name="T89" fmla="*/ 2598 h 10669"/>
                <a:gd name="T90" fmla="*/ 5415 w 5531"/>
                <a:gd name="T91" fmla="*/ 2239 h 10669"/>
                <a:gd name="T92" fmla="*/ 5376 w 5531"/>
                <a:gd name="T93" fmla="*/ 1877 h 10669"/>
                <a:gd name="T94" fmla="*/ 5332 w 5531"/>
                <a:gd name="T95" fmla="*/ 1509 h 10669"/>
                <a:gd name="T96" fmla="*/ 5281 w 5531"/>
                <a:gd name="T97" fmla="*/ 1139 h 10669"/>
                <a:gd name="T98" fmla="*/ 5224 w 5531"/>
                <a:gd name="T99" fmla="*/ 764 h 10669"/>
                <a:gd name="T100" fmla="*/ 5161 w 5531"/>
                <a:gd name="T101" fmla="*/ 384 h 10669"/>
                <a:gd name="T102" fmla="*/ 5093 w 5531"/>
                <a:gd name="T103" fmla="*/ 0 h 1066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31"/>
                <a:gd name="T157" fmla="*/ 0 h 10669"/>
                <a:gd name="T158" fmla="*/ 5531 w 5531"/>
                <a:gd name="T159" fmla="*/ 10669 h 1066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31" h="10669">
                  <a:moveTo>
                    <a:pt x="5093" y="0"/>
                  </a:moveTo>
                  <a:lnTo>
                    <a:pt x="3164" y="572"/>
                  </a:lnTo>
                  <a:lnTo>
                    <a:pt x="0" y="8408"/>
                  </a:lnTo>
                  <a:lnTo>
                    <a:pt x="362" y="9644"/>
                  </a:lnTo>
                  <a:lnTo>
                    <a:pt x="635" y="9708"/>
                  </a:lnTo>
                  <a:lnTo>
                    <a:pt x="908" y="9772"/>
                  </a:lnTo>
                  <a:lnTo>
                    <a:pt x="1181" y="9836"/>
                  </a:lnTo>
                  <a:lnTo>
                    <a:pt x="1454" y="9900"/>
                  </a:lnTo>
                  <a:lnTo>
                    <a:pt x="1727" y="9964"/>
                  </a:lnTo>
                  <a:lnTo>
                    <a:pt x="2000" y="10028"/>
                  </a:lnTo>
                  <a:lnTo>
                    <a:pt x="2273" y="10092"/>
                  </a:lnTo>
                  <a:lnTo>
                    <a:pt x="2546" y="10156"/>
                  </a:lnTo>
                  <a:lnTo>
                    <a:pt x="2819" y="10220"/>
                  </a:lnTo>
                  <a:lnTo>
                    <a:pt x="3092" y="10284"/>
                  </a:lnTo>
                  <a:lnTo>
                    <a:pt x="3366" y="10348"/>
                  </a:lnTo>
                  <a:lnTo>
                    <a:pt x="3639" y="10412"/>
                  </a:lnTo>
                  <a:lnTo>
                    <a:pt x="3912" y="10476"/>
                  </a:lnTo>
                  <a:lnTo>
                    <a:pt x="4185" y="10540"/>
                  </a:lnTo>
                  <a:lnTo>
                    <a:pt x="4458" y="10605"/>
                  </a:lnTo>
                  <a:lnTo>
                    <a:pt x="4731" y="10669"/>
                  </a:lnTo>
                  <a:lnTo>
                    <a:pt x="4805" y="10366"/>
                  </a:lnTo>
                  <a:lnTo>
                    <a:pt x="4877" y="10061"/>
                  </a:lnTo>
                  <a:lnTo>
                    <a:pt x="4945" y="9757"/>
                  </a:lnTo>
                  <a:lnTo>
                    <a:pt x="5010" y="9451"/>
                  </a:lnTo>
                  <a:lnTo>
                    <a:pt x="5072" y="9145"/>
                  </a:lnTo>
                  <a:lnTo>
                    <a:pt x="5131" y="8838"/>
                  </a:lnTo>
                  <a:lnTo>
                    <a:pt x="5186" y="8528"/>
                  </a:lnTo>
                  <a:lnTo>
                    <a:pt x="5238" y="8218"/>
                  </a:lnTo>
                  <a:lnTo>
                    <a:pt x="5285" y="7907"/>
                  </a:lnTo>
                  <a:lnTo>
                    <a:pt x="5329" y="7593"/>
                  </a:lnTo>
                  <a:lnTo>
                    <a:pt x="5369" y="7278"/>
                  </a:lnTo>
                  <a:lnTo>
                    <a:pt x="5404" y="6960"/>
                  </a:lnTo>
                  <a:lnTo>
                    <a:pt x="5436" y="6640"/>
                  </a:lnTo>
                  <a:lnTo>
                    <a:pt x="5463" y="6319"/>
                  </a:lnTo>
                  <a:lnTo>
                    <a:pt x="5486" y="5995"/>
                  </a:lnTo>
                  <a:lnTo>
                    <a:pt x="5505" y="5669"/>
                  </a:lnTo>
                  <a:lnTo>
                    <a:pt x="5518" y="5340"/>
                  </a:lnTo>
                  <a:lnTo>
                    <a:pt x="5527" y="5008"/>
                  </a:lnTo>
                  <a:lnTo>
                    <a:pt x="5531" y="4674"/>
                  </a:lnTo>
                  <a:lnTo>
                    <a:pt x="5530" y="4336"/>
                  </a:lnTo>
                  <a:lnTo>
                    <a:pt x="5525" y="3995"/>
                  </a:lnTo>
                  <a:lnTo>
                    <a:pt x="5514" y="3651"/>
                  </a:lnTo>
                  <a:lnTo>
                    <a:pt x="5497" y="3303"/>
                  </a:lnTo>
                  <a:lnTo>
                    <a:pt x="5476" y="2953"/>
                  </a:lnTo>
                  <a:lnTo>
                    <a:pt x="5448" y="2598"/>
                  </a:lnTo>
                  <a:lnTo>
                    <a:pt x="5415" y="2239"/>
                  </a:lnTo>
                  <a:lnTo>
                    <a:pt x="5376" y="1877"/>
                  </a:lnTo>
                  <a:lnTo>
                    <a:pt x="5332" y="1509"/>
                  </a:lnTo>
                  <a:lnTo>
                    <a:pt x="5281" y="1139"/>
                  </a:lnTo>
                  <a:lnTo>
                    <a:pt x="5224" y="764"/>
                  </a:lnTo>
                  <a:lnTo>
                    <a:pt x="5161" y="384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43"/>
            <p:cNvSpPr>
              <a:spLocks/>
            </p:cNvSpPr>
            <p:nvPr/>
          </p:nvSpPr>
          <p:spPr bwMode="auto">
            <a:xfrm>
              <a:off x="780" y="1464"/>
              <a:ext cx="98" cy="55"/>
            </a:xfrm>
            <a:custGeom>
              <a:avLst/>
              <a:gdLst>
                <a:gd name="T0" fmla="*/ 1874 w 1874"/>
                <a:gd name="T1" fmla="*/ 0 h 1039"/>
                <a:gd name="T2" fmla="*/ 0 w 1874"/>
                <a:gd name="T3" fmla="*/ 707 h 1039"/>
                <a:gd name="T4" fmla="*/ 0 w 1874"/>
                <a:gd name="T5" fmla="*/ 1039 h 1039"/>
                <a:gd name="T6" fmla="*/ 1874 w 1874"/>
                <a:gd name="T7" fmla="*/ 280 h 1039"/>
                <a:gd name="T8" fmla="*/ 1874 w 1874"/>
                <a:gd name="T9" fmla="*/ 0 h 10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4"/>
                <a:gd name="T16" fmla="*/ 0 h 1039"/>
                <a:gd name="T17" fmla="*/ 1874 w 1874"/>
                <a:gd name="T18" fmla="*/ 1039 h 10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4" h="1039">
                  <a:moveTo>
                    <a:pt x="1874" y="0"/>
                  </a:moveTo>
                  <a:lnTo>
                    <a:pt x="0" y="707"/>
                  </a:lnTo>
                  <a:lnTo>
                    <a:pt x="0" y="1039"/>
                  </a:lnTo>
                  <a:lnTo>
                    <a:pt x="1874" y="280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44"/>
            <p:cNvSpPr>
              <a:spLocks/>
            </p:cNvSpPr>
            <p:nvPr/>
          </p:nvSpPr>
          <p:spPr bwMode="auto">
            <a:xfrm>
              <a:off x="550" y="1420"/>
              <a:ext cx="328" cy="82"/>
            </a:xfrm>
            <a:custGeom>
              <a:avLst/>
              <a:gdLst>
                <a:gd name="T0" fmla="*/ 0 w 6246"/>
                <a:gd name="T1" fmla="*/ 0 h 1548"/>
                <a:gd name="T2" fmla="*/ 4003 w 6246"/>
                <a:gd name="T3" fmla="*/ 12 h 1548"/>
                <a:gd name="T4" fmla="*/ 6246 w 6246"/>
                <a:gd name="T5" fmla="*/ 841 h 1548"/>
                <a:gd name="T6" fmla="*/ 4372 w 6246"/>
                <a:gd name="T7" fmla="*/ 1548 h 1548"/>
                <a:gd name="T8" fmla="*/ 0 w 6246"/>
                <a:gd name="T9" fmla="*/ 0 h 15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6"/>
                <a:gd name="T16" fmla="*/ 0 h 1548"/>
                <a:gd name="T17" fmla="*/ 6246 w 6246"/>
                <a:gd name="T18" fmla="*/ 1548 h 15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6" h="1548">
                  <a:moveTo>
                    <a:pt x="0" y="0"/>
                  </a:moveTo>
                  <a:lnTo>
                    <a:pt x="4003" y="12"/>
                  </a:lnTo>
                  <a:lnTo>
                    <a:pt x="6246" y="841"/>
                  </a:lnTo>
                  <a:lnTo>
                    <a:pt x="4372" y="1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45"/>
            <p:cNvSpPr>
              <a:spLocks/>
            </p:cNvSpPr>
            <p:nvPr/>
          </p:nvSpPr>
          <p:spPr bwMode="auto">
            <a:xfrm>
              <a:off x="550" y="1420"/>
              <a:ext cx="230" cy="99"/>
            </a:xfrm>
            <a:custGeom>
              <a:avLst/>
              <a:gdLst>
                <a:gd name="T0" fmla="*/ 0 w 4372"/>
                <a:gd name="T1" fmla="*/ 0 h 1880"/>
                <a:gd name="T2" fmla="*/ 4372 w 4372"/>
                <a:gd name="T3" fmla="*/ 1548 h 1880"/>
                <a:gd name="T4" fmla="*/ 4372 w 4372"/>
                <a:gd name="T5" fmla="*/ 1880 h 1880"/>
                <a:gd name="T6" fmla="*/ 0 w 4372"/>
                <a:gd name="T7" fmla="*/ 331 h 1880"/>
                <a:gd name="T8" fmla="*/ 0 w 4372"/>
                <a:gd name="T9" fmla="*/ 0 h 1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72"/>
                <a:gd name="T16" fmla="*/ 0 h 1880"/>
                <a:gd name="T17" fmla="*/ 4372 w 4372"/>
                <a:gd name="T18" fmla="*/ 1880 h 1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72" h="1880">
                  <a:moveTo>
                    <a:pt x="0" y="0"/>
                  </a:moveTo>
                  <a:lnTo>
                    <a:pt x="4372" y="1548"/>
                  </a:lnTo>
                  <a:lnTo>
                    <a:pt x="4372" y="1880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46"/>
            <p:cNvSpPr>
              <a:spLocks/>
            </p:cNvSpPr>
            <p:nvPr/>
          </p:nvSpPr>
          <p:spPr bwMode="auto">
            <a:xfrm>
              <a:off x="350" y="1505"/>
              <a:ext cx="332" cy="113"/>
            </a:xfrm>
            <a:custGeom>
              <a:avLst/>
              <a:gdLst>
                <a:gd name="T0" fmla="*/ 0 w 6301"/>
                <a:gd name="T1" fmla="*/ 0 h 2139"/>
                <a:gd name="T2" fmla="*/ 30 w 6301"/>
                <a:gd name="T3" fmla="*/ 204 h 2139"/>
                <a:gd name="T4" fmla="*/ 2622 w 6301"/>
                <a:gd name="T5" fmla="*/ 2139 h 2139"/>
                <a:gd name="T6" fmla="*/ 6301 w 6301"/>
                <a:gd name="T7" fmla="*/ 1526 h 2139"/>
                <a:gd name="T8" fmla="*/ 6297 w 6301"/>
                <a:gd name="T9" fmla="*/ 1024 h 2139"/>
                <a:gd name="T10" fmla="*/ 0 w 6301"/>
                <a:gd name="T11" fmla="*/ 0 h 2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1"/>
                <a:gd name="T19" fmla="*/ 0 h 2139"/>
                <a:gd name="T20" fmla="*/ 6301 w 6301"/>
                <a:gd name="T21" fmla="*/ 2139 h 2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1" h="2139">
                  <a:moveTo>
                    <a:pt x="0" y="0"/>
                  </a:moveTo>
                  <a:lnTo>
                    <a:pt x="30" y="204"/>
                  </a:lnTo>
                  <a:lnTo>
                    <a:pt x="2622" y="2139"/>
                  </a:lnTo>
                  <a:lnTo>
                    <a:pt x="6301" y="1526"/>
                  </a:lnTo>
                  <a:lnTo>
                    <a:pt x="6297" y="1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628" y="1355"/>
              <a:ext cx="98" cy="118"/>
            </a:xfrm>
            <a:custGeom>
              <a:avLst/>
              <a:gdLst>
                <a:gd name="T0" fmla="*/ 0 w 1868"/>
                <a:gd name="T1" fmla="*/ 0 h 2244"/>
                <a:gd name="T2" fmla="*/ 1868 w 1868"/>
                <a:gd name="T3" fmla="*/ 0 h 2244"/>
                <a:gd name="T4" fmla="*/ 1861 w 1868"/>
                <a:gd name="T5" fmla="*/ 2244 h 2244"/>
                <a:gd name="T6" fmla="*/ 121 w 1868"/>
                <a:gd name="T7" fmla="*/ 1688 h 2244"/>
                <a:gd name="T8" fmla="*/ 0 w 1868"/>
                <a:gd name="T9" fmla="*/ 0 h 2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8"/>
                <a:gd name="T16" fmla="*/ 0 h 2244"/>
                <a:gd name="T17" fmla="*/ 1868 w 1868"/>
                <a:gd name="T18" fmla="*/ 2244 h 2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8" h="2244">
                  <a:moveTo>
                    <a:pt x="0" y="0"/>
                  </a:moveTo>
                  <a:lnTo>
                    <a:pt x="1868" y="0"/>
                  </a:lnTo>
                  <a:lnTo>
                    <a:pt x="1861" y="2244"/>
                  </a:lnTo>
                  <a:lnTo>
                    <a:pt x="121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8"/>
            <p:cNvSpPr>
              <a:spLocks/>
            </p:cNvSpPr>
            <p:nvPr/>
          </p:nvSpPr>
          <p:spPr bwMode="auto">
            <a:xfrm>
              <a:off x="726" y="1355"/>
              <a:ext cx="51" cy="118"/>
            </a:xfrm>
            <a:custGeom>
              <a:avLst/>
              <a:gdLst>
                <a:gd name="T0" fmla="*/ 965 w 965"/>
                <a:gd name="T1" fmla="*/ 0 h 2244"/>
                <a:gd name="T2" fmla="*/ 0 w 965"/>
                <a:gd name="T3" fmla="*/ 0 h 2244"/>
                <a:gd name="T4" fmla="*/ 0 w 965"/>
                <a:gd name="T5" fmla="*/ 2244 h 2244"/>
                <a:gd name="T6" fmla="*/ 903 w 965"/>
                <a:gd name="T7" fmla="*/ 1739 h 2244"/>
                <a:gd name="T8" fmla="*/ 965 w 965"/>
                <a:gd name="T9" fmla="*/ 0 h 2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5"/>
                <a:gd name="T16" fmla="*/ 0 h 2244"/>
                <a:gd name="T17" fmla="*/ 965 w 965"/>
                <a:gd name="T18" fmla="*/ 2244 h 2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5" h="2244">
                  <a:moveTo>
                    <a:pt x="965" y="0"/>
                  </a:moveTo>
                  <a:lnTo>
                    <a:pt x="0" y="0"/>
                  </a:lnTo>
                  <a:lnTo>
                    <a:pt x="0" y="2244"/>
                  </a:lnTo>
                  <a:lnTo>
                    <a:pt x="903" y="173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49"/>
            <p:cNvSpPr>
              <a:spLocks/>
            </p:cNvSpPr>
            <p:nvPr/>
          </p:nvSpPr>
          <p:spPr bwMode="auto">
            <a:xfrm>
              <a:off x="350" y="1475"/>
              <a:ext cx="331" cy="130"/>
            </a:xfrm>
            <a:custGeom>
              <a:avLst/>
              <a:gdLst>
                <a:gd name="T0" fmla="*/ 6298 w 6298"/>
                <a:gd name="T1" fmla="*/ 1597 h 2471"/>
                <a:gd name="T2" fmla="*/ 2893 w 6298"/>
                <a:gd name="T3" fmla="*/ 0 h 2471"/>
                <a:gd name="T4" fmla="*/ 0 w 6298"/>
                <a:gd name="T5" fmla="*/ 573 h 2471"/>
                <a:gd name="T6" fmla="*/ 2772 w 6298"/>
                <a:gd name="T7" fmla="*/ 2471 h 2471"/>
                <a:gd name="T8" fmla="*/ 6298 w 6298"/>
                <a:gd name="T9" fmla="*/ 1597 h 2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8"/>
                <a:gd name="T16" fmla="*/ 0 h 2471"/>
                <a:gd name="T17" fmla="*/ 6298 w 6298"/>
                <a:gd name="T18" fmla="*/ 2471 h 2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8" h="2471">
                  <a:moveTo>
                    <a:pt x="6298" y="1597"/>
                  </a:moveTo>
                  <a:lnTo>
                    <a:pt x="2893" y="0"/>
                  </a:lnTo>
                  <a:lnTo>
                    <a:pt x="0" y="573"/>
                  </a:lnTo>
                  <a:lnTo>
                    <a:pt x="2772" y="2471"/>
                  </a:lnTo>
                  <a:lnTo>
                    <a:pt x="6298" y="1597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50"/>
            <p:cNvSpPr>
              <a:spLocks/>
            </p:cNvSpPr>
            <p:nvPr/>
          </p:nvSpPr>
          <p:spPr bwMode="auto">
            <a:xfrm>
              <a:off x="483" y="882"/>
              <a:ext cx="427" cy="490"/>
            </a:xfrm>
            <a:custGeom>
              <a:avLst/>
              <a:gdLst>
                <a:gd name="T0" fmla="*/ 8106 w 8106"/>
                <a:gd name="T1" fmla="*/ 0 h 9312"/>
                <a:gd name="T2" fmla="*/ 1929 w 8106"/>
                <a:gd name="T3" fmla="*/ 1446 h 9312"/>
                <a:gd name="T4" fmla="*/ 1808 w 8106"/>
                <a:gd name="T5" fmla="*/ 1868 h 9312"/>
                <a:gd name="T6" fmla="*/ 1688 w 8106"/>
                <a:gd name="T7" fmla="*/ 2290 h 9312"/>
                <a:gd name="T8" fmla="*/ 1567 w 8106"/>
                <a:gd name="T9" fmla="*/ 2712 h 9312"/>
                <a:gd name="T10" fmla="*/ 1446 w 8106"/>
                <a:gd name="T11" fmla="*/ 3134 h 9312"/>
                <a:gd name="T12" fmla="*/ 1326 w 8106"/>
                <a:gd name="T13" fmla="*/ 3557 h 9312"/>
                <a:gd name="T14" fmla="*/ 1205 w 8106"/>
                <a:gd name="T15" fmla="*/ 3979 h 9312"/>
                <a:gd name="T16" fmla="*/ 1085 w 8106"/>
                <a:gd name="T17" fmla="*/ 4401 h 9312"/>
                <a:gd name="T18" fmla="*/ 964 w 8106"/>
                <a:gd name="T19" fmla="*/ 4822 h 9312"/>
                <a:gd name="T20" fmla="*/ 844 w 8106"/>
                <a:gd name="T21" fmla="*/ 5244 h 9312"/>
                <a:gd name="T22" fmla="*/ 723 w 8106"/>
                <a:gd name="T23" fmla="*/ 5666 h 9312"/>
                <a:gd name="T24" fmla="*/ 603 w 8106"/>
                <a:gd name="T25" fmla="*/ 6088 h 9312"/>
                <a:gd name="T26" fmla="*/ 482 w 8106"/>
                <a:gd name="T27" fmla="*/ 6510 h 9312"/>
                <a:gd name="T28" fmla="*/ 362 w 8106"/>
                <a:gd name="T29" fmla="*/ 6932 h 9312"/>
                <a:gd name="T30" fmla="*/ 241 w 8106"/>
                <a:gd name="T31" fmla="*/ 7354 h 9312"/>
                <a:gd name="T32" fmla="*/ 121 w 8106"/>
                <a:gd name="T33" fmla="*/ 7776 h 9312"/>
                <a:gd name="T34" fmla="*/ 0 w 8106"/>
                <a:gd name="T35" fmla="*/ 8197 h 9312"/>
                <a:gd name="T36" fmla="*/ 139 w 8106"/>
                <a:gd name="T37" fmla="*/ 8275 h 9312"/>
                <a:gd name="T38" fmla="*/ 280 w 8106"/>
                <a:gd name="T39" fmla="*/ 8347 h 9312"/>
                <a:gd name="T40" fmla="*/ 425 w 8106"/>
                <a:gd name="T41" fmla="*/ 8418 h 9312"/>
                <a:gd name="T42" fmla="*/ 574 w 8106"/>
                <a:gd name="T43" fmla="*/ 8484 h 9312"/>
                <a:gd name="T44" fmla="*/ 726 w 8106"/>
                <a:gd name="T45" fmla="*/ 8547 h 9312"/>
                <a:gd name="T46" fmla="*/ 881 w 8106"/>
                <a:gd name="T47" fmla="*/ 8607 h 9312"/>
                <a:gd name="T48" fmla="*/ 1039 w 8106"/>
                <a:gd name="T49" fmla="*/ 8664 h 9312"/>
                <a:gd name="T50" fmla="*/ 1202 w 8106"/>
                <a:gd name="T51" fmla="*/ 8718 h 9312"/>
                <a:gd name="T52" fmla="*/ 1366 w 8106"/>
                <a:gd name="T53" fmla="*/ 8768 h 9312"/>
                <a:gd name="T54" fmla="*/ 1534 w 8106"/>
                <a:gd name="T55" fmla="*/ 8816 h 9312"/>
                <a:gd name="T56" fmla="*/ 1705 w 8106"/>
                <a:gd name="T57" fmla="*/ 8861 h 9312"/>
                <a:gd name="T58" fmla="*/ 1878 w 8106"/>
                <a:gd name="T59" fmla="*/ 8903 h 9312"/>
                <a:gd name="T60" fmla="*/ 2055 w 8106"/>
                <a:gd name="T61" fmla="*/ 8943 h 9312"/>
                <a:gd name="T62" fmla="*/ 2234 w 8106"/>
                <a:gd name="T63" fmla="*/ 8980 h 9312"/>
                <a:gd name="T64" fmla="*/ 2416 w 8106"/>
                <a:gd name="T65" fmla="*/ 9014 h 9312"/>
                <a:gd name="T66" fmla="*/ 2600 w 8106"/>
                <a:gd name="T67" fmla="*/ 9047 h 9312"/>
                <a:gd name="T68" fmla="*/ 2787 w 8106"/>
                <a:gd name="T69" fmla="*/ 9077 h 9312"/>
                <a:gd name="T70" fmla="*/ 2977 w 8106"/>
                <a:gd name="T71" fmla="*/ 9105 h 9312"/>
                <a:gd name="T72" fmla="*/ 3168 w 8106"/>
                <a:gd name="T73" fmla="*/ 9131 h 9312"/>
                <a:gd name="T74" fmla="*/ 3363 w 8106"/>
                <a:gd name="T75" fmla="*/ 9155 h 9312"/>
                <a:gd name="T76" fmla="*/ 3559 w 8106"/>
                <a:gd name="T77" fmla="*/ 9177 h 9312"/>
                <a:gd name="T78" fmla="*/ 3758 w 8106"/>
                <a:gd name="T79" fmla="*/ 9196 h 9312"/>
                <a:gd name="T80" fmla="*/ 3958 w 8106"/>
                <a:gd name="T81" fmla="*/ 9215 h 9312"/>
                <a:gd name="T82" fmla="*/ 4161 w 8106"/>
                <a:gd name="T83" fmla="*/ 9232 h 9312"/>
                <a:gd name="T84" fmla="*/ 4365 w 8106"/>
                <a:gd name="T85" fmla="*/ 9246 h 9312"/>
                <a:gd name="T86" fmla="*/ 4572 w 8106"/>
                <a:gd name="T87" fmla="*/ 9260 h 9312"/>
                <a:gd name="T88" fmla="*/ 4780 w 8106"/>
                <a:gd name="T89" fmla="*/ 9272 h 9312"/>
                <a:gd name="T90" fmla="*/ 4989 w 8106"/>
                <a:gd name="T91" fmla="*/ 9282 h 9312"/>
                <a:gd name="T92" fmla="*/ 5202 w 8106"/>
                <a:gd name="T93" fmla="*/ 9292 h 9312"/>
                <a:gd name="T94" fmla="*/ 5415 w 8106"/>
                <a:gd name="T95" fmla="*/ 9300 h 9312"/>
                <a:gd name="T96" fmla="*/ 5630 w 8106"/>
                <a:gd name="T97" fmla="*/ 9307 h 9312"/>
                <a:gd name="T98" fmla="*/ 5846 w 8106"/>
                <a:gd name="T99" fmla="*/ 9312 h 9312"/>
                <a:gd name="T100" fmla="*/ 8106 w 8106"/>
                <a:gd name="T101" fmla="*/ 0 h 93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106"/>
                <a:gd name="T154" fmla="*/ 0 h 9312"/>
                <a:gd name="T155" fmla="*/ 8106 w 8106"/>
                <a:gd name="T156" fmla="*/ 9312 h 93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106" h="9312">
                  <a:moveTo>
                    <a:pt x="8106" y="0"/>
                  </a:moveTo>
                  <a:lnTo>
                    <a:pt x="1929" y="1446"/>
                  </a:lnTo>
                  <a:lnTo>
                    <a:pt x="1808" y="1868"/>
                  </a:lnTo>
                  <a:lnTo>
                    <a:pt x="1688" y="2290"/>
                  </a:lnTo>
                  <a:lnTo>
                    <a:pt x="1567" y="2712"/>
                  </a:lnTo>
                  <a:lnTo>
                    <a:pt x="1446" y="3134"/>
                  </a:lnTo>
                  <a:lnTo>
                    <a:pt x="1326" y="3557"/>
                  </a:lnTo>
                  <a:lnTo>
                    <a:pt x="1205" y="3979"/>
                  </a:lnTo>
                  <a:lnTo>
                    <a:pt x="1085" y="4401"/>
                  </a:lnTo>
                  <a:lnTo>
                    <a:pt x="964" y="4822"/>
                  </a:lnTo>
                  <a:lnTo>
                    <a:pt x="844" y="5244"/>
                  </a:lnTo>
                  <a:lnTo>
                    <a:pt x="723" y="5666"/>
                  </a:lnTo>
                  <a:lnTo>
                    <a:pt x="603" y="6088"/>
                  </a:lnTo>
                  <a:lnTo>
                    <a:pt x="482" y="6510"/>
                  </a:lnTo>
                  <a:lnTo>
                    <a:pt x="362" y="6932"/>
                  </a:lnTo>
                  <a:lnTo>
                    <a:pt x="241" y="7354"/>
                  </a:lnTo>
                  <a:lnTo>
                    <a:pt x="121" y="7776"/>
                  </a:lnTo>
                  <a:lnTo>
                    <a:pt x="0" y="8197"/>
                  </a:lnTo>
                  <a:lnTo>
                    <a:pt x="139" y="8275"/>
                  </a:lnTo>
                  <a:lnTo>
                    <a:pt x="280" y="8347"/>
                  </a:lnTo>
                  <a:lnTo>
                    <a:pt x="425" y="8418"/>
                  </a:lnTo>
                  <a:lnTo>
                    <a:pt x="574" y="8484"/>
                  </a:lnTo>
                  <a:lnTo>
                    <a:pt x="726" y="8547"/>
                  </a:lnTo>
                  <a:lnTo>
                    <a:pt x="881" y="8607"/>
                  </a:lnTo>
                  <a:lnTo>
                    <a:pt x="1039" y="8664"/>
                  </a:lnTo>
                  <a:lnTo>
                    <a:pt x="1202" y="8718"/>
                  </a:lnTo>
                  <a:lnTo>
                    <a:pt x="1366" y="8768"/>
                  </a:lnTo>
                  <a:lnTo>
                    <a:pt x="1534" y="8816"/>
                  </a:lnTo>
                  <a:lnTo>
                    <a:pt x="1705" y="8861"/>
                  </a:lnTo>
                  <a:lnTo>
                    <a:pt x="1878" y="8903"/>
                  </a:lnTo>
                  <a:lnTo>
                    <a:pt x="2055" y="8943"/>
                  </a:lnTo>
                  <a:lnTo>
                    <a:pt x="2234" y="8980"/>
                  </a:lnTo>
                  <a:lnTo>
                    <a:pt x="2416" y="9014"/>
                  </a:lnTo>
                  <a:lnTo>
                    <a:pt x="2600" y="9047"/>
                  </a:lnTo>
                  <a:lnTo>
                    <a:pt x="2787" y="9077"/>
                  </a:lnTo>
                  <a:lnTo>
                    <a:pt x="2977" y="9105"/>
                  </a:lnTo>
                  <a:lnTo>
                    <a:pt x="3168" y="9131"/>
                  </a:lnTo>
                  <a:lnTo>
                    <a:pt x="3363" y="9155"/>
                  </a:lnTo>
                  <a:lnTo>
                    <a:pt x="3559" y="9177"/>
                  </a:lnTo>
                  <a:lnTo>
                    <a:pt x="3758" y="9196"/>
                  </a:lnTo>
                  <a:lnTo>
                    <a:pt x="3958" y="9215"/>
                  </a:lnTo>
                  <a:lnTo>
                    <a:pt x="4161" y="9232"/>
                  </a:lnTo>
                  <a:lnTo>
                    <a:pt x="4365" y="9246"/>
                  </a:lnTo>
                  <a:lnTo>
                    <a:pt x="4572" y="9260"/>
                  </a:lnTo>
                  <a:lnTo>
                    <a:pt x="4780" y="9272"/>
                  </a:lnTo>
                  <a:lnTo>
                    <a:pt x="4989" y="9282"/>
                  </a:lnTo>
                  <a:lnTo>
                    <a:pt x="5202" y="9292"/>
                  </a:lnTo>
                  <a:lnTo>
                    <a:pt x="5415" y="9300"/>
                  </a:lnTo>
                  <a:lnTo>
                    <a:pt x="5630" y="9307"/>
                  </a:lnTo>
                  <a:lnTo>
                    <a:pt x="5846" y="9312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51"/>
            <p:cNvSpPr>
              <a:spLocks/>
            </p:cNvSpPr>
            <p:nvPr/>
          </p:nvSpPr>
          <p:spPr bwMode="auto">
            <a:xfrm>
              <a:off x="527" y="928"/>
              <a:ext cx="330" cy="368"/>
            </a:xfrm>
            <a:custGeom>
              <a:avLst/>
              <a:gdLst>
                <a:gd name="T0" fmla="*/ 6270 w 6270"/>
                <a:gd name="T1" fmla="*/ 0 h 6992"/>
                <a:gd name="T2" fmla="*/ 1493 w 6270"/>
                <a:gd name="T3" fmla="*/ 1119 h 6992"/>
                <a:gd name="T4" fmla="*/ 1399 w 6270"/>
                <a:gd name="T5" fmla="*/ 1445 h 6992"/>
                <a:gd name="T6" fmla="*/ 1306 w 6270"/>
                <a:gd name="T7" fmla="*/ 1772 h 6992"/>
                <a:gd name="T8" fmla="*/ 1213 w 6270"/>
                <a:gd name="T9" fmla="*/ 2098 h 6992"/>
                <a:gd name="T10" fmla="*/ 1120 w 6270"/>
                <a:gd name="T11" fmla="*/ 2424 h 6992"/>
                <a:gd name="T12" fmla="*/ 1026 w 6270"/>
                <a:gd name="T13" fmla="*/ 2751 h 6992"/>
                <a:gd name="T14" fmla="*/ 933 w 6270"/>
                <a:gd name="T15" fmla="*/ 3077 h 6992"/>
                <a:gd name="T16" fmla="*/ 840 w 6270"/>
                <a:gd name="T17" fmla="*/ 3404 h 6992"/>
                <a:gd name="T18" fmla="*/ 746 w 6270"/>
                <a:gd name="T19" fmla="*/ 3729 h 6992"/>
                <a:gd name="T20" fmla="*/ 653 w 6270"/>
                <a:gd name="T21" fmla="*/ 4056 h 6992"/>
                <a:gd name="T22" fmla="*/ 560 w 6270"/>
                <a:gd name="T23" fmla="*/ 4382 h 6992"/>
                <a:gd name="T24" fmla="*/ 467 w 6270"/>
                <a:gd name="T25" fmla="*/ 4709 h 6992"/>
                <a:gd name="T26" fmla="*/ 374 w 6270"/>
                <a:gd name="T27" fmla="*/ 5035 h 6992"/>
                <a:gd name="T28" fmla="*/ 281 w 6270"/>
                <a:gd name="T29" fmla="*/ 5362 h 6992"/>
                <a:gd name="T30" fmla="*/ 188 w 6270"/>
                <a:gd name="T31" fmla="*/ 5688 h 6992"/>
                <a:gd name="T32" fmla="*/ 94 w 6270"/>
                <a:gd name="T33" fmla="*/ 6015 h 6992"/>
                <a:gd name="T34" fmla="*/ 0 w 6270"/>
                <a:gd name="T35" fmla="*/ 6340 h 6992"/>
                <a:gd name="T36" fmla="*/ 108 w 6270"/>
                <a:gd name="T37" fmla="*/ 6399 h 6992"/>
                <a:gd name="T38" fmla="*/ 218 w 6270"/>
                <a:gd name="T39" fmla="*/ 6454 h 6992"/>
                <a:gd name="T40" fmla="*/ 331 w 6270"/>
                <a:gd name="T41" fmla="*/ 6505 h 6992"/>
                <a:gd name="T42" fmla="*/ 447 w 6270"/>
                <a:gd name="T43" fmla="*/ 6552 h 6992"/>
                <a:gd name="T44" fmla="*/ 566 w 6270"/>
                <a:gd name="T45" fmla="*/ 6597 h 6992"/>
                <a:gd name="T46" fmla="*/ 688 w 6270"/>
                <a:gd name="T47" fmla="*/ 6637 h 6992"/>
                <a:gd name="T48" fmla="*/ 812 w 6270"/>
                <a:gd name="T49" fmla="*/ 6675 h 6992"/>
                <a:gd name="T50" fmla="*/ 940 w 6270"/>
                <a:gd name="T51" fmla="*/ 6710 h 6992"/>
                <a:gd name="T52" fmla="*/ 1069 w 6270"/>
                <a:gd name="T53" fmla="*/ 6741 h 6992"/>
                <a:gd name="T54" fmla="*/ 1201 w 6270"/>
                <a:gd name="T55" fmla="*/ 6770 h 6992"/>
                <a:gd name="T56" fmla="*/ 1336 w 6270"/>
                <a:gd name="T57" fmla="*/ 6796 h 6992"/>
                <a:gd name="T58" fmla="*/ 1473 w 6270"/>
                <a:gd name="T59" fmla="*/ 6819 h 6992"/>
                <a:gd name="T60" fmla="*/ 1612 w 6270"/>
                <a:gd name="T61" fmla="*/ 6841 h 6992"/>
                <a:gd name="T62" fmla="*/ 1754 w 6270"/>
                <a:gd name="T63" fmla="*/ 6860 h 6992"/>
                <a:gd name="T64" fmla="*/ 1896 w 6270"/>
                <a:gd name="T65" fmla="*/ 6877 h 6992"/>
                <a:gd name="T66" fmla="*/ 2042 w 6270"/>
                <a:gd name="T67" fmla="*/ 6892 h 6992"/>
                <a:gd name="T68" fmla="*/ 2190 w 6270"/>
                <a:gd name="T69" fmla="*/ 6905 h 6992"/>
                <a:gd name="T70" fmla="*/ 2339 w 6270"/>
                <a:gd name="T71" fmla="*/ 6918 h 6992"/>
                <a:gd name="T72" fmla="*/ 2490 w 6270"/>
                <a:gd name="T73" fmla="*/ 6928 h 6992"/>
                <a:gd name="T74" fmla="*/ 2643 w 6270"/>
                <a:gd name="T75" fmla="*/ 6936 h 6992"/>
                <a:gd name="T76" fmla="*/ 2797 w 6270"/>
                <a:gd name="T77" fmla="*/ 6945 h 6992"/>
                <a:gd name="T78" fmla="*/ 2953 w 6270"/>
                <a:gd name="T79" fmla="*/ 6951 h 6992"/>
                <a:gd name="T80" fmla="*/ 3111 w 6270"/>
                <a:gd name="T81" fmla="*/ 6957 h 6992"/>
                <a:gd name="T82" fmla="*/ 3270 w 6270"/>
                <a:gd name="T83" fmla="*/ 6962 h 6992"/>
                <a:gd name="T84" fmla="*/ 3592 w 6270"/>
                <a:gd name="T85" fmla="*/ 6970 h 6992"/>
                <a:gd name="T86" fmla="*/ 3917 w 6270"/>
                <a:gd name="T87" fmla="*/ 6978 h 6992"/>
                <a:gd name="T88" fmla="*/ 4248 w 6270"/>
                <a:gd name="T89" fmla="*/ 6984 h 6992"/>
                <a:gd name="T90" fmla="*/ 4582 w 6270"/>
                <a:gd name="T91" fmla="*/ 6992 h 6992"/>
                <a:gd name="T92" fmla="*/ 6270 w 6270"/>
                <a:gd name="T93" fmla="*/ 0 h 69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270"/>
                <a:gd name="T142" fmla="*/ 0 h 6992"/>
                <a:gd name="T143" fmla="*/ 6270 w 6270"/>
                <a:gd name="T144" fmla="*/ 6992 h 69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270" h="6992">
                  <a:moveTo>
                    <a:pt x="6270" y="0"/>
                  </a:moveTo>
                  <a:lnTo>
                    <a:pt x="1493" y="1119"/>
                  </a:lnTo>
                  <a:lnTo>
                    <a:pt x="1399" y="1445"/>
                  </a:lnTo>
                  <a:lnTo>
                    <a:pt x="1306" y="1772"/>
                  </a:lnTo>
                  <a:lnTo>
                    <a:pt x="1213" y="2098"/>
                  </a:lnTo>
                  <a:lnTo>
                    <a:pt x="1120" y="2424"/>
                  </a:lnTo>
                  <a:lnTo>
                    <a:pt x="1026" y="2751"/>
                  </a:lnTo>
                  <a:lnTo>
                    <a:pt x="933" y="3077"/>
                  </a:lnTo>
                  <a:lnTo>
                    <a:pt x="840" y="3404"/>
                  </a:lnTo>
                  <a:lnTo>
                    <a:pt x="746" y="3729"/>
                  </a:lnTo>
                  <a:lnTo>
                    <a:pt x="653" y="4056"/>
                  </a:lnTo>
                  <a:lnTo>
                    <a:pt x="560" y="4382"/>
                  </a:lnTo>
                  <a:lnTo>
                    <a:pt x="467" y="4709"/>
                  </a:lnTo>
                  <a:lnTo>
                    <a:pt x="374" y="5035"/>
                  </a:lnTo>
                  <a:lnTo>
                    <a:pt x="281" y="5362"/>
                  </a:lnTo>
                  <a:lnTo>
                    <a:pt x="188" y="5688"/>
                  </a:lnTo>
                  <a:lnTo>
                    <a:pt x="94" y="6015"/>
                  </a:lnTo>
                  <a:lnTo>
                    <a:pt x="0" y="6340"/>
                  </a:lnTo>
                  <a:lnTo>
                    <a:pt x="108" y="6399"/>
                  </a:lnTo>
                  <a:lnTo>
                    <a:pt x="218" y="6454"/>
                  </a:lnTo>
                  <a:lnTo>
                    <a:pt x="331" y="6505"/>
                  </a:lnTo>
                  <a:lnTo>
                    <a:pt x="447" y="6552"/>
                  </a:lnTo>
                  <a:lnTo>
                    <a:pt x="566" y="6597"/>
                  </a:lnTo>
                  <a:lnTo>
                    <a:pt x="688" y="6637"/>
                  </a:lnTo>
                  <a:lnTo>
                    <a:pt x="812" y="6675"/>
                  </a:lnTo>
                  <a:lnTo>
                    <a:pt x="940" y="6710"/>
                  </a:lnTo>
                  <a:lnTo>
                    <a:pt x="1069" y="6741"/>
                  </a:lnTo>
                  <a:lnTo>
                    <a:pt x="1201" y="6770"/>
                  </a:lnTo>
                  <a:lnTo>
                    <a:pt x="1336" y="6796"/>
                  </a:lnTo>
                  <a:lnTo>
                    <a:pt x="1473" y="6819"/>
                  </a:lnTo>
                  <a:lnTo>
                    <a:pt x="1612" y="6841"/>
                  </a:lnTo>
                  <a:lnTo>
                    <a:pt x="1754" y="6860"/>
                  </a:lnTo>
                  <a:lnTo>
                    <a:pt x="1896" y="6877"/>
                  </a:lnTo>
                  <a:lnTo>
                    <a:pt x="2042" y="6892"/>
                  </a:lnTo>
                  <a:lnTo>
                    <a:pt x="2190" y="6905"/>
                  </a:lnTo>
                  <a:lnTo>
                    <a:pt x="2339" y="6918"/>
                  </a:lnTo>
                  <a:lnTo>
                    <a:pt x="2490" y="6928"/>
                  </a:lnTo>
                  <a:lnTo>
                    <a:pt x="2643" y="6936"/>
                  </a:lnTo>
                  <a:lnTo>
                    <a:pt x="2797" y="6945"/>
                  </a:lnTo>
                  <a:lnTo>
                    <a:pt x="2953" y="6951"/>
                  </a:lnTo>
                  <a:lnTo>
                    <a:pt x="3111" y="6957"/>
                  </a:lnTo>
                  <a:lnTo>
                    <a:pt x="3270" y="6962"/>
                  </a:lnTo>
                  <a:lnTo>
                    <a:pt x="3592" y="6970"/>
                  </a:lnTo>
                  <a:lnTo>
                    <a:pt x="3917" y="6978"/>
                  </a:lnTo>
                  <a:lnTo>
                    <a:pt x="4248" y="6984"/>
                  </a:lnTo>
                  <a:lnTo>
                    <a:pt x="4582" y="6992"/>
                  </a:lnTo>
                  <a:lnTo>
                    <a:pt x="627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52"/>
            <p:cNvSpPr>
              <a:spLocks/>
            </p:cNvSpPr>
            <p:nvPr/>
          </p:nvSpPr>
          <p:spPr bwMode="auto">
            <a:xfrm>
              <a:off x="789" y="882"/>
              <a:ext cx="141" cy="492"/>
            </a:xfrm>
            <a:custGeom>
              <a:avLst/>
              <a:gdLst>
                <a:gd name="T0" fmla="*/ 0 w 2682"/>
                <a:gd name="T1" fmla="*/ 9342 h 9342"/>
                <a:gd name="T2" fmla="*/ 452 w 2682"/>
                <a:gd name="T3" fmla="*/ 9312 h 9342"/>
                <a:gd name="T4" fmla="*/ 2682 w 2682"/>
                <a:gd name="T5" fmla="*/ 422 h 9342"/>
                <a:gd name="T6" fmla="*/ 2290 w 2682"/>
                <a:gd name="T7" fmla="*/ 0 h 9342"/>
                <a:gd name="T8" fmla="*/ 0 w 2682"/>
                <a:gd name="T9" fmla="*/ 9342 h 9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82"/>
                <a:gd name="T16" fmla="*/ 0 h 9342"/>
                <a:gd name="T17" fmla="*/ 2682 w 2682"/>
                <a:gd name="T18" fmla="*/ 9342 h 93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82" h="9342">
                  <a:moveTo>
                    <a:pt x="0" y="9342"/>
                  </a:moveTo>
                  <a:lnTo>
                    <a:pt x="452" y="9312"/>
                  </a:lnTo>
                  <a:lnTo>
                    <a:pt x="2682" y="422"/>
                  </a:lnTo>
                  <a:lnTo>
                    <a:pt x="2290" y="0"/>
                  </a:lnTo>
                  <a:lnTo>
                    <a:pt x="0" y="9342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53"/>
            <p:cNvSpPr>
              <a:spLocks/>
            </p:cNvSpPr>
            <p:nvPr/>
          </p:nvSpPr>
          <p:spPr bwMode="auto">
            <a:xfrm>
              <a:off x="677" y="1321"/>
              <a:ext cx="27" cy="27"/>
            </a:xfrm>
            <a:custGeom>
              <a:avLst/>
              <a:gdLst>
                <a:gd name="T0" fmla="*/ 282 w 513"/>
                <a:gd name="T1" fmla="*/ 511 h 512"/>
                <a:gd name="T2" fmla="*/ 321 w 513"/>
                <a:gd name="T3" fmla="*/ 505 h 512"/>
                <a:gd name="T4" fmla="*/ 356 w 513"/>
                <a:gd name="T5" fmla="*/ 493 h 512"/>
                <a:gd name="T6" fmla="*/ 389 w 513"/>
                <a:gd name="T7" fmla="*/ 475 h 512"/>
                <a:gd name="T8" fmla="*/ 419 w 513"/>
                <a:gd name="T9" fmla="*/ 454 h 512"/>
                <a:gd name="T10" fmla="*/ 446 w 513"/>
                <a:gd name="T11" fmla="*/ 428 h 512"/>
                <a:gd name="T12" fmla="*/ 468 w 513"/>
                <a:gd name="T13" fmla="*/ 399 h 512"/>
                <a:gd name="T14" fmla="*/ 487 w 513"/>
                <a:gd name="T15" fmla="*/ 367 h 512"/>
                <a:gd name="T16" fmla="*/ 501 w 513"/>
                <a:gd name="T17" fmla="*/ 332 h 512"/>
                <a:gd name="T18" fmla="*/ 510 w 513"/>
                <a:gd name="T19" fmla="*/ 295 h 512"/>
                <a:gd name="T20" fmla="*/ 513 w 513"/>
                <a:gd name="T21" fmla="*/ 257 h 512"/>
                <a:gd name="T22" fmla="*/ 510 w 513"/>
                <a:gd name="T23" fmla="*/ 217 h 512"/>
                <a:gd name="T24" fmla="*/ 501 w 513"/>
                <a:gd name="T25" fmla="*/ 180 h 512"/>
                <a:gd name="T26" fmla="*/ 487 w 513"/>
                <a:gd name="T27" fmla="*/ 146 h 512"/>
                <a:gd name="T28" fmla="*/ 468 w 513"/>
                <a:gd name="T29" fmla="*/ 113 h 512"/>
                <a:gd name="T30" fmla="*/ 446 w 513"/>
                <a:gd name="T31" fmla="*/ 84 h 512"/>
                <a:gd name="T32" fmla="*/ 419 w 513"/>
                <a:gd name="T33" fmla="*/ 59 h 512"/>
                <a:gd name="T34" fmla="*/ 389 w 513"/>
                <a:gd name="T35" fmla="*/ 37 h 512"/>
                <a:gd name="T36" fmla="*/ 356 w 513"/>
                <a:gd name="T37" fmla="*/ 21 h 512"/>
                <a:gd name="T38" fmla="*/ 321 w 513"/>
                <a:gd name="T39" fmla="*/ 8 h 512"/>
                <a:gd name="T40" fmla="*/ 282 w 513"/>
                <a:gd name="T41" fmla="*/ 1 h 512"/>
                <a:gd name="T42" fmla="*/ 243 w 513"/>
                <a:gd name="T43" fmla="*/ 0 h 512"/>
                <a:gd name="T44" fmla="*/ 205 w 513"/>
                <a:gd name="T45" fmla="*/ 5 h 512"/>
                <a:gd name="T46" fmla="*/ 169 w 513"/>
                <a:gd name="T47" fmla="*/ 16 h 512"/>
                <a:gd name="T48" fmla="*/ 134 w 513"/>
                <a:gd name="T49" fmla="*/ 31 h 512"/>
                <a:gd name="T50" fmla="*/ 103 w 513"/>
                <a:gd name="T51" fmla="*/ 51 h 512"/>
                <a:gd name="T52" fmla="*/ 75 w 513"/>
                <a:gd name="T53" fmla="*/ 76 h 512"/>
                <a:gd name="T54" fmla="*/ 52 w 513"/>
                <a:gd name="T55" fmla="*/ 104 h 512"/>
                <a:gd name="T56" fmla="*/ 31 w 513"/>
                <a:gd name="T57" fmla="*/ 135 h 512"/>
                <a:gd name="T58" fmla="*/ 15 w 513"/>
                <a:gd name="T59" fmla="*/ 169 h 512"/>
                <a:gd name="T60" fmla="*/ 5 w 513"/>
                <a:gd name="T61" fmla="*/ 205 h 512"/>
                <a:gd name="T62" fmla="*/ 1 w 513"/>
                <a:gd name="T63" fmla="*/ 243 h 512"/>
                <a:gd name="T64" fmla="*/ 2 w 513"/>
                <a:gd name="T65" fmla="*/ 283 h 512"/>
                <a:gd name="T66" fmla="*/ 8 w 513"/>
                <a:gd name="T67" fmla="*/ 320 h 512"/>
                <a:gd name="T68" fmla="*/ 21 w 513"/>
                <a:gd name="T69" fmla="*/ 356 h 512"/>
                <a:gd name="T70" fmla="*/ 37 w 513"/>
                <a:gd name="T71" fmla="*/ 389 h 512"/>
                <a:gd name="T72" fmla="*/ 59 w 513"/>
                <a:gd name="T73" fmla="*/ 419 h 512"/>
                <a:gd name="T74" fmla="*/ 85 w 513"/>
                <a:gd name="T75" fmla="*/ 446 h 512"/>
                <a:gd name="T76" fmla="*/ 114 w 513"/>
                <a:gd name="T77" fmla="*/ 469 h 512"/>
                <a:gd name="T78" fmla="*/ 146 w 513"/>
                <a:gd name="T79" fmla="*/ 487 h 512"/>
                <a:gd name="T80" fmla="*/ 180 w 513"/>
                <a:gd name="T81" fmla="*/ 501 h 512"/>
                <a:gd name="T82" fmla="*/ 217 w 513"/>
                <a:gd name="T83" fmla="*/ 509 h 512"/>
                <a:gd name="T84" fmla="*/ 256 w 513"/>
                <a:gd name="T85" fmla="*/ 512 h 51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13"/>
                <a:gd name="T130" fmla="*/ 0 h 512"/>
                <a:gd name="T131" fmla="*/ 513 w 513"/>
                <a:gd name="T132" fmla="*/ 512 h 51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13" h="512">
                  <a:moveTo>
                    <a:pt x="256" y="512"/>
                  </a:moveTo>
                  <a:lnTo>
                    <a:pt x="270" y="512"/>
                  </a:lnTo>
                  <a:lnTo>
                    <a:pt x="282" y="511"/>
                  </a:lnTo>
                  <a:lnTo>
                    <a:pt x="296" y="509"/>
                  </a:lnTo>
                  <a:lnTo>
                    <a:pt x="308" y="507"/>
                  </a:lnTo>
                  <a:lnTo>
                    <a:pt x="321" y="505"/>
                  </a:lnTo>
                  <a:lnTo>
                    <a:pt x="332" y="501"/>
                  </a:lnTo>
                  <a:lnTo>
                    <a:pt x="344" y="497"/>
                  </a:lnTo>
                  <a:lnTo>
                    <a:pt x="356" y="493"/>
                  </a:lnTo>
                  <a:lnTo>
                    <a:pt x="367" y="487"/>
                  </a:lnTo>
                  <a:lnTo>
                    <a:pt x="378" y="481"/>
                  </a:lnTo>
                  <a:lnTo>
                    <a:pt x="389" y="475"/>
                  </a:lnTo>
                  <a:lnTo>
                    <a:pt x="399" y="469"/>
                  </a:lnTo>
                  <a:lnTo>
                    <a:pt x="409" y="462"/>
                  </a:lnTo>
                  <a:lnTo>
                    <a:pt x="419" y="454"/>
                  </a:lnTo>
                  <a:lnTo>
                    <a:pt x="428" y="446"/>
                  </a:lnTo>
                  <a:lnTo>
                    <a:pt x="437" y="438"/>
                  </a:lnTo>
                  <a:lnTo>
                    <a:pt x="446" y="428"/>
                  </a:lnTo>
                  <a:lnTo>
                    <a:pt x="454" y="419"/>
                  </a:lnTo>
                  <a:lnTo>
                    <a:pt x="461" y="410"/>
                  </a:lnTo>
                  <a:lnTo>
                    <a:pt x="468" y="399"/>
                  </a:lnTo>
                  <a:lnTo>
                    <a:pt x="476" y="389"/>
                  </a:lnTo>
                  <a:lnTo>
                    <a:pt x="482" y="379"/>
                  </a:lnTo>
                  <a:lnTo>
                    <a:pt x="487" y="367"/>
                  </a:lnTo>
                  <a:lnTo>
                    <a:pt x="492" y="356"/>
                  </a:lnTo>
                  <a:lnTo>
                    <a:pt x="496" y="345"/>
                  </a:lnTo>
                  <a:lnTo>
                    <a:pt x="501" y="332"/>
                  </a:lnTo>
                  <a:lnTo>
                    <a:pt x="505" y="320"/>
                  </a:lnTo>
                  <a:lnTo>
                    <a:pt x="508" y="307"/>
                  </a:lnTo>
                  <a:lnTo>
                    <a:pt x="510" y="295"/>
                  </a:lnTo>
                  <a:lnTo>
                    <a:pt x="511" y="283"/>
                  </a:lnTo>
                  <a:lnTo>
                    <a:pt x="512" y="269"/>
                  </a:lnTo>
                  <a:lnTo>
                    <a:pt x="513" y="257"/>
                  </a:lnTo>
                  <a:lnTo>
                    <a:pt x="512" y="243"/>
                  </a:lnTo>
                  <a:lnTo>
                    <a:pt x="511" y="230"/>
                  </a:lnTo>
                  <a:lnTo>
                    <a:pt x="510" y="217"/>
                  </a:lnTo>
                  <a:lnTo>
                    <a:pt x="508" y="205"/>
                  </a:lnTo>
                  <a:lnTo>
                    <a:pt x="505" y="193"/>
                  </a:lnTo>
                  <a:lnTo>
                    <a:pt x="501" y="180"/>
                  </a:lnTo>
                  <a:lnTo>
                    <a:pt x="496" y="169"/>
                  </a:lnTo>
                  <a:lnTo>
                    <a:pt x="492" y="156"/>
                  </a:lnTo>
                  <a:lnTo>
                    <a:pt x="487" y="146"/>
                  </a:lnTo>
                  <a:lnTo>
                    <a:pt x="482" y="135"/>
                  </a:lnTo>
                  <a:lnTo>
                    <a:pt x="476" y="123"/>
                  </a:lnTo>
                  <a:lnTo>
                    <a:pt x="468" y="113"/>
                  </a:lnTo>
                  <a:lnTo>
                    <a:pt x="461" y="104"/>
                  </a:lnTo>
                  <a:lnTo>
                    <a:pt x="454" y="93"/>
                  </a:lnTo>
                  <a:lnTo>
                    <a:pt x="446" y="84"/>
                  </a:lnTo>
                  <a:lnTo>
                    <a:pt x="437" y="76"/>
                  </a:lnTo>
                  <a:lnTo>
                    <a:pt x="428" y="67"/>
                  </a:lnTo>
                  <a:lnTo>
                    <a:pt x="419" y="59"/>
                  </a:lnTo>
                  <a:lnTo>
                    <a:pt x="409" y="51"/>
                  </a:lnTo>
                  <a:lnTo>
                    <a:pt x="399" y="44"/>
                  </a:lnTo>
                  <a:lnTo>
                    <a:pt x="389" y="37"/>
                  </a:lnTo>
                  <a:lnTo>
                    <a:pt x="378" y="31"/>
                  </a:lnTo>
                  <a:lnTo>
                    <a:pt x="367" y="26"/>
                  </a:lnTo>
                  <a:lnTo>
                    <a:pt x="356" y="21"/>
                  </a:lnTo>
                  <a:lnTo>
                    <a:pt x="344" y="16"/>
                  </a:lnTo>
                  <a:lnTo>
                    <a:pt x="332" y="12"/>
                  </a:lnTo>
                  <a:lnTo>
                    <a:pt x="321" y="8"/>
                  </a:lnTo>
                  <a:lnTo>
                    <a:pt x="308" y="5"/>
                  </a:lnTo>
                  <a:lnTo>
                    <a:pt x="296" y="3"/>
                  </a:lnTo>
                  <a:lnTo>
                    <a:pt x="282" y="1"/>
                  </a:lnTo>
                  <a:lnTo>
                    <a:pt x="270" y="0"/>
                  </a:lnTo>
                  <a:lnTo>
                    <a:pt x="256" y="0"/>
                  </a:lnTo>
                  <a:lnTo>
                    <a:pt x="243" y="0"/>
                  </a:lnTo>
                  <a:lnTo>
                    <a:pt x="231" y="1"/>
                  </a:lnTo>
                  <a:lnTo>
                    <a:pt x="217" y="3"/>
                  </a:lnTo>
                  <a:lnTo>
                    <a:pt x="205" y="5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9" y="16"/>
                  </a:lnTo>
                  <a:lnTo>
                    <a:pt x="157" y="21"/>
                  </a:lnTo>
                  <a:lnTo>
                    <a:pt x="146" y="26"/>
                  </a:lnTo>
                  <a:lnTo>
                    <a:pt x="134" y="31"/>
                  </a:lnTo>
                  <a:lnTo>
                    <a:pt x="124" y="37"/>
                  </a:lnTo>
                  <a:lnTo>
                    <a:pt x="114" y="44"/>
                  </a:lnTo>
                  <a:lnTo>
                    <a:pt x="103" y="51"/>
                  </a:lnTo>
                  <a:lnTo>
                    <a:pt x="94" y="59"/>
                  </a:lnTo>
                  <a:lnTo>
                    <a:pt x="85" y="67"/>
                  </a:lnTo>
                  <a:lnTo>
                    <a:pt x="75" y="76"/>
                  </a:lnTo>
                  <a:lnTo>
                    <a:pt x="67" y="84"/>
                  </a:lnTo>
                  <a:lnTo>
                    <a:pt x="59" y="93"/>
                  </a:lnTo>
                  <a:lnTo>
                    <a:pt x="52" y="104"/>
                  </a:lnTo>
                  <a:lnTo>
                    <a:pt x="44" y="113"/>
                  </a:lnTo>
                  <a:lnTo>
                    <a:pt x="37" y="123"/>
                  </a:lnTo>
                  <a:lnTo>
                    <a:pt x="31" y="135"/>
                  </a:lnTo>
                  <a:lnTo>
                    <a:pt x="26" y="146"/>
                  </a:lnTo>
                  <a:lnTo>
                    <a:pt x="21" y="156"/>
                  </a:lnTo>
                  <a:lnTo>
                    <a:pt x="15" y="169"/>
                  </a:lnTo>
                  <a:lnTo>
                    <a:pt x="11" y="180"/>
                  </a:lnTo>
                  <a:lnTo>
                    <a:pt x="8" y="193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30"/>
                  </a:lnTo>
                  <a:lnTo>
                    <a:pt x="1" y="243"/>
                  </a:lnTo>
                  <a:lnTo>
                    <a:pt x="0" y="257"/>
                  </a:lnTo>
                  <a:lnTo>
                    <a:pt x="1" y="269"/>
                  </a:lnTo>
                  <a:lnTo>
                    <a:pt x="2" y="283"/>
                  </a:lnTo>
                  <a:lnTo>
                    <a:pt x="3" y="295"/>
                  </a:lnTo>
                  <a:lnTo>
                    <a:pt x="5" y="307"/>
                  </a:lnTo>
                  <a:lnTo>
                    <a:pt x="8" y="320"/>
                  </a:lnTo>
                  <a:lnTo>
                    <a:pt x="11" y="332"/>
                  </a:lnTo>
                  <a:lnTo>
                    <a:pt x="15" y="345"/>
                  </a:lnTo>
                  <a:lnTo>
                    <a:pt x="21" y="356"/>
                  </a:lnTo>
                  <a:lnTo>
                    <a:pt x="26" y="367"/>
                  </a:lnTo>
                  <a:lnTo>
                    <a:pt x="31" y="379"/>
                  </a:lnTo>
                  <a:lnTo>
                    <a:pt x="37" y="389"/>
                  </a:lnTo>
                  <a:lnTo>
                    <a:pt x="44" y="399"/>
                  </a:lnTo>
                  <a:lnTo>
                    <a:pt x="52" y="410"/>
                  </a:lnTo>
                  <a:lnTo>
                    <a:pt x="59" y="419"/>
                  </a:lnTo>
                  <a:lnTo>
                    <a:pt x="67" y="428"/>
                  </a:lnTo>
                  <a:lnTo>
                    <a:pt x="75" y="438"/>
                  </a:lnTo>
                  <a:lnTo>
                    <a:pt x="85" y="446"/>
                  </a:lnTo>
                  <a:lnTo>
                    <a:pt x="94" y="454"/>
                  </a:lnTo>
                  <a:lnTo>
                    <a:pt x="103" y="462"/>
                  </a:lnTo>
                  <a:lnTo>
                    <a:pt x="114" y="469"/>
                  </a:lnTo>
                  <a:lnTo>
                    <a:pt x="124" y="475"/>
                  </a:lnTo>
                  <a:lnTo>
                    <a:pt x="134" y="481"/>
                  </a:lnTo>
                  <a:lnTo>
                    <a:pt x="146" y="487"/>
                  </a:lnTo>
                  <a:lnTo>
                    <a:pt x="157" y="493"/>
                  </a:lnTo>
                  <a:lnTo>
                    <a:pt x="169" y="497"/>
                  </a:lnTo>
                  <a:lnTo>
                    <a:pt x="180" y="501"/>
                  </a:lnTo>
                  <a:lnTo>
                    <a:pt x="192" y="505"/>
                  </a:lnTo>
                  <a:lnTo>
                    <a:pt x="205" y="507"/>
                  </a:lnTo>
                  <a:lnTo>
                    <a:pt x="217" y="509"/>
                  </a:lnTo>
                  <a:lnTo>
                    <a:pt x="231" y="511"/>
                  </a:lnTo>
                  <a:lnTo>
                    <a:pt x="243" y="512"/>
                  </a:lnTo>
                  <a:lnTo>
                    <a:pt x="256" y="512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54"/>
            <p:cNvSpPr>
              <a:spLocks/>
            </p:cNvSpPr>
            <p:nvPr/>
          </p:nvSpPr>
          <p:spPr bwMode="auto">
            <a:xfrm>
              <a:off x="609" y="1314"/>
              <a:ext cx="15" cy="15"/>
            </a:xfrm>
            <a:custGeom>
              <a:avLst/>
              <a:gdLst>
                <a:gd name="T0" fmla="*/ 157 w 285"/>
                <a:gd name="T1" fmla="*/ 283 h 284"/>
                <a:gd name="T2" fmla="*/ 184 w 285"/>
                <a:gd name="T3" fmla="*/ 278 h 284"/>
                <a:gd name="T4" fmla="*/ 210 w 285"/>
                <a:gd name="T5" fmla="*/ 267 h 284"/>
                <a:gd name="T6" fmla="*/ 233 w 285"/>
                <a:gd name="T7" fmla="*/ 251 h 284"/>
                <a:gd name="T8" fmla="*/ 253 w 285"/>
                <a:gd name="T9" fmla="*/ 233 h 284"/>
                <a:gd name="T10" fmla="*/ 267 w 285"/>
                <a:gd name="T11" fmla="*/ 210 h 284"/>
                <a:gd name="T12" fmla="*/ 278 w 285"/>
                <a:gd name="T13" fmla="*/ 184 h 284"/>
                <a:gd name="T14" fmla="*/ 284 w 285"/>
                <a:gd name="T15" fmla="*/ 156 h 284"/>
                <a:gd name="T16" fmla="*/ 284 w 285"/>
                <a:gd name="T17" fmla="*/ 127 h 284"/>
                <a:gd name="T18" fmla="*/ 278 w 285"/>
                <a:gd name="T19" fmla="*/ 99 h 284"/>
                <a:gd name="T20" fmla="*/ 267 w 285"/>
                <a:gd name="T21" fmla="*/ 74 h 284"/>
                <a:gd name="T22" fmla="*/ 253 w 285"/>
                <a:gd name="T23" fmla="*/ 51 h 284"/>
                <a:gd name="T24" fmla="*/ 233 w 285"/>
                <a:gd name="T25" fmla="*/ 32 h 284"/>
                <a:gd name="T26" fmla="*/ 210 w 285"/>
                <a:gd name="T27" fmla="*/ 16 h 284"/>
                <a:gd name="T28" fmla="*/ 184 w 285"/>
                <a:gd name="T29" fmla="*/ 6 h 284"/>
                <a:gd name="T30" fmla="*/ 157 w 285"/>
                <a:gd name="T31" fmla="*/ 0 h 284"/>
                <a:gd name="T32" fmla="*/ 128 w 285"/>
                <a:gd name="T33" fmla="*/ 0 h 284"/>
                <a:gd name="T34" fmla="*/ 100 w 285"/>
                <a:gd name="T35" fmla="*/ 6 h 284"/>
                <a:gd name="T36" fmla="*/ 75 w 285"/>
                <a:gd name="T37" fmla="*/ 16 h 284"/>
                <a:gd name="T38" fmla="*/ 52 w 285"/>
                <a:gd name="T39" fmla="*/ 32 h 284"/>
                <a:gd name="T40" fmla="*/ 32 w 285"/>
                <a:gd name="T41" fmla="*/ 51 h 284"/>
                <a:gd name="T42" fmla="*/ 18 w 285"/>
                <a:gd name="T43" fmla="*/ 74 h 284"/>
                <a:gd name="T44" fmla="*/ 6 w 285"/>
                <a:gd name="T45" fmla="*/ 99 h 284"/>
                <a:gd name="T46" fmla="*/ 1 w 285"/>
                <a:gd name="T47" fmla="*/ 127 h 284"/>
                <a:gd name="T48" fmla="*/ 1 w 285"/>
                <a:gd name="T49" fmla="*/ 156 h 284"/>
                <a:gd name="T50" fmla="*/ 6 w 285"/>
                <a:gd name="T51" fmla="*/ 184 h 284"/>
                <a:gd name="T52" fmla="*/ 18 w 285"/>
                <a:gd name="T53" fmla="*/ 210 h 284"/>
                <a:gd name="T54" fmla="*/ 32 w 285"/>
                <a:gd name="T55" fmla="*/ 233 h 284"/>
                <a:gd name="T56" fmla="*/ 52 w 285"/>
                <a:gd name="T57" fmla="*/ 251 h 284"/>
                <a:gd name="T58" fmla="*/ 75 w 285"/>
                <a:gd name="T59" fmla="*/ 267 h 284"/>
                <a:gd name="T60" fmla="*/ 100 w 285"/>
                <a:gd name="T61" fmla="*/ 278 h 284"/>
                <a:gd name="T62" fmla="*/ 128 w 285"/>
                <a:gd name="T63" fmla="*/ 283 h 28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5"/>
                <a:gd name="T97" fmla="*/ 0 h 284"/>
                <a:gd name="T98" fmla="*/ 285 w 285"/>
                <a:gd name="T99" fmla="*/ 284 h 28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5" h="284">
                  <a:moveTo>
                    <a:pt x="143" y="284"/>
                  </a:moveTo>
                  <a:lnTo>
                    <a:pt x="157" y="283"/>
                  </a:lnTo>
                  <a:lnTo>
                    <a:pt x="171" y="281"/>
                  </a:lnTo>
                  <a:lnTo>
                    <a:pt x="184" y="278"/>
                  </a:lnTo>
                  <a:lnTo>
                    <a:pt x="198" y="273"/>
                  </a:lnTo>
                  <a:lnTo>
                    <a:pt x="210" y="267"/>
                  </a:lnTo>
                  <a:lnTo>
                    <a:pt x="221" y="259"/>
                  </a:lnTo>
                  <a:lnTo>
                    <a:pt x="233" y="251"/>
                  </a:lnTo>
                  <a:lnTo>
                    <a:pt x="243" y="242"/>
                  </a:lnTo>
                  <a:lnTo>
                    <a:pt x="253" y="233"/>
                  </a:lnTo>
                  <a:lnTo>
                    <a:pt x="261" y="221"/>
                  </a:lnTo>
                  <a:lnTo>
                    <a:pt x="267" y="210"/>
                  </a:lnTo>
                  <a:lnTo>
                    <a:pt x="273" y="197"/>
                  </a:lnTo>
                  <a:lnTo>
                    <a:pt x="278" y="184"/>
                  </a:lnTo>
                  <a:lnTo>
                    <a:pt x="281" y="170"/>
                  </a:lnTo>
                  <a:lnTo>
                    <a:pt x="284" y="156"/>
                  </a:lnTo>
                  <a:lnTo>
                    <a:pt x="285" y="141"/>
                  </a:lnTo>
                  <a:lnTo>
                    <a:pt x="284" y="127"/>
                  </a:lnTo>
                  <a:lnTo>
                    <a:pt x="281" y="114"/>
                  </a:lnTo>
                  <a:lnTo>
                    <a:pt x="278" y="99"/>
                  </a:lnTo>
                  <a:lnTo>
                    <a:pt x="273" y="87"/>
                  </a:lnTo>
                  <a:lnTo>
                    <a:pt x="267" y="74"/>
                  </a:lnTo>
                  <a:lnTo>
                    <a:pt x="261" y="62"/>
                  </a:lnTo>
                  <a:lnTo>
                    <a:pt x="253" y="51"/>
                  </a:lnTo>
                  <a:lnTo>
                    <a:pt x="243" y="41"/>
                  </a:lnTo>
                  <a:lnTo>
                    <a:pt x="233" y="32"/>
                  </a:lnTo>
                  <a:lnTo>
                    <a:pt x="221" y="24"/>
                  </a:lnTo>
                  <a:lnTo>
                    <a:pt x="210" y="16"/>
                  </a:lnTo>
                  <a:lnTo>
                    <a:pt x="198" y="10"/>
                  </a:lnTo>
                  <a:lnTo>
                    <a:pt x="184" y="6"/>
                  </a:lnTo>
                  <a:lnTo>
                    <a:pt x="171" y="2"/>
                  </a:lnTo>
                  <a:lnTo>
                    <a:pt x="157" y="0"/>
                  </a:lnTo>
                  <a:lnTo>
                    <a:pt x="143" y="0"/>
                  </a:lnTo>
                  <a:lnTo>
                    <a:pt x="128" y="0"/>
                  </a:lnTo>
                  <a:lnTo>
                    <a:pt x="114" y="2"/>
                  </a:lnTo>
                  <a:lnTo>
                    <a:pt x="100" y="6"/>
                  </a:lnTo>
                  <a:lnTo>
                    <a:pt x="87" y="10"/>
                  </a:lnTo>
                  <a:lnTo>
                    <a:pt x="75" y="16"/>
                  </a:lnTo>
                  <a:lnTo>
                    <a:pt x="63" y="24"/>
                  </a:lnTo>
                  <a:lnTo>
                    <a:pt x="52" y="32"/>
                  </a:lnTo>
                  <a:lnTo>
                    <a:pt x="42" y="41"/>
                  </a:lnTo>
                  <a:lnTo>
                    <a:pt x="32" y="51"/>
                  </a:lnTo>
                  <a:lnTo>
                    <a:pt x="25" y="62"/>
                  </a:lnTo>
                  <a:lnTo>
                    <a:pt x="18" y="74"/>
                  </a:lnTo>
                  <a:lnTo>
                    <a:pt x="12" y="87"/>
                  </a:lnTo>
                  <a:lnTo>
                    <a:pt x="6" y="99"/>
                  </a:lnTo>
                  <a:lnTo>
                    <a:pt x="3" y="114"/>
                  </a:lnTo>
                  <a:lnTo>
                    <a:pt x="1" y="127"/>
                  </a:lnTo>
                  <a:lnTo>
                    <a:pt x="0" y="141"/>
                  </a:lnTo>
                  <a:lnTo>
                    <a:pt x="1" y="156"/>
                  </a:lnTo>
                  <a:lnTo>
                    <a:pt x="3" y="170"/>
                  </a:lnTo>
                  <a:lnTo>
                    <a:pt x="6" y="184"/>
                  </a:lnTo>
                  <a:lnTo>
                    <a:pt x="12" y="197"/>
                  </a:lnTo>
                  <a:lnTo>
                    <a:pt x="18" y="210"/>
                  </a:lnTo>
                  <a:lnTo>
                    <a:pt x="25" y="221"/>
                  </a:lnTo>
                  <a:lnTo>
                    <a:pt x="32" y="233"/>
                  </a:lnTo>
                  <a:lnTo>
                    <a:pt x="42" y="242"/>
                  </a:lnTo>
                  <a:lnTo>
                    <a:pt x="52" y="251"/>
                  </a:lnTo>
                  <a:lnTo>
                    <a:pt x="63" y="259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0" y="278"/>
                  </a:lnTo>
                  <a:lnTo>
                    <a:pt x="114" y="281"/>
                  </a:lnTo>
                  <a:lnTo>
                    <a:pt x="128" y="283"/>
                  </a:lnTo>
                  <a:lnTo>
                    <a:pt x="143" y="284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55"/>
            <p:cNvSpPr>
              <a:spLocks/>
            </p:cNvSpPr>
            <p:nvPr/>
          </p:nvSpPr>
          <p:spPr bwMode="auto">
            <a:xfrm>
              <a:off x="579" y="1306"/>
              <a:ext cx="15" cy="15"/>
            </a:xfrm>
            <a:custGeom>
              <a:avLst/>
              <a:gdLst>
                <a:gd name="T0" fmla="*/ 156 w 285"/>
                <a:gd name="T1" fmla="*/ 284 h 285"/>
                <a:gd name="T2" fmla="*/ 184 w 285"/>
                <a:gd name="T3" fmla="*/ 278 h 285"/>
                <a:gd name="T4" fmla="*/ 210 w 285"/>
                <a:gd name="T5" fmla="*/ 267 h 285"/>
                <a:gd name="T6" fmla="*/ 233 w 285"/>
                <a:gd name="T7" fmla="*/ 252 h 285"/>
                <a:gd name="T8" fmla="*/ 252 w 285"/>
                <a:gd name="T9" fmla="*/ 233 h 285"/>
                <a:gd name="T10" fmla="*/ 267 w 285"/>
                <a:gd name="T11" fmla="*/ 210 h 285"/>
                <a:gd name="T12" fmla="*/ 279 w 285"/>
                <a:gd name="T13" fmla="*/ 184 h 285"/>
                <a:gd name="T14" fmla="*/ 284 w 285"/>
                <a:gd name="T15" fmla="*/ 156 h 285"/>
                <a:gd name="T16" fmla="*/ 284 w 285"/>
                <a:gd name="T17" fmla="*/ 127 h 285"/>
                <a:gd name="T18" fmla="*/ 279 w 285"/>
                <a:gd name="T19" fmla="*/ 101 h 285"/>
                <a:gd name="T20" fmla="*/ 267 w 285"/>
                <a:gd name="T21" fmla="*/ 75 h 285"/>
                <a:gd name="T22" fmla="*/ 252 w 285"/>
                <a:gd name="T23" fmla="*/ 52 h 285"/>
                <a:gd name="T24" fmla="*/ 233 w 285"/>
                <a:gd name="T25" fmla="*/ 32 h 285"/>
                <a:gd name="T26" fmla="*/ 210 w 285"/>
                <a:gd name="T27" fmla="*/ 17 h 285"/>
                <a:gd name="T28" fmla="*/ 184 w 285"/>
                <a:gd name="T29" fmla="*/ 6 h 285"/>
                <a:gd name="T30" fmla="*/ 156 w 285"/>
                <a:gd name="T31" fmla="*/ 0 h 285"/>
                <a:gd name="T32" fmla="*/ 128 w 285"/>
                <a:gd name="T33" fmla="*/ 0 h 285"/>
                <a:gd name="T34" fmla="*/ 100 w 285"/>
                <a:gd name="T35" fmla="*/ 6 h 285"/>
                <a:gd name="T36" fmla="*/ 75 w 285"/>
                <a:gd name="T37" fmla="*/ 17 h 285"/>
                <a:gd name="T38" fmla="*/ 52 w 285"/>
                <a:gd name="T39" fmla="*/ 32 h 285"/>
                <a:gd name="T40" fmla="*/ 32 w 285"/>
                <a:gd name="T41" fmla="*/ 52 h 285"/>
                <a:gd name="T42" fmla="*/ 17 w 285"/>
                <a:gd name="T43" fmla="*/ 75 h 285"/>
                <a:gd name="T44" fmla="*/ 6 w 285"/>
                <a:gd name="T45" fmla="*/ 101 h 285"/>
                <a:gd name="T46" fmla="*/ 0 w 285"/>
                <a:gd name="T47" fmla="*/ 127 h 285"/>
                <a:gd name="T48" fmla="*/ 0 w 285"/>
                <a:gd name="T49" fmla="*/ 156 h 285"/>
                <a:gd name="T50" fmla="*/ 6 w 285"/>
                <a:gd name="T51" fmla="*/ 184 h 285"/>
                <a:gd name="T52" fmla="*/ 17 w 285"/>
                <a:gd name="T53" fmla="*/ 210 h 285"/>
                <a:gd name="T54" fmla="*/ 32 w 285"/>
                <a:gd name="T55" fmla="*/ 233 h 285"/>
                <a:gd name="T56" fmla="*/ 52 w 285"/>
                <a:gd name="T57" fmla="*/ 252 h 285"/>
                <a:gd name="T58" fmla="*/ 75 w 285"/>
                <a:gd name="T59" fmla="*/ 267 h 285"/>
                <a:gd name="T60" fmla="*/ 100 w 285"/>
                <a:gd name="T61" fmla="*/ 278 h 285"/>
                <a:gd name="T62" fmla="*/ 128 w 285"/>
                <a:gd name="T63" fmla="*/ 284 h 2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5"/>
                <a:gd name="T97" fmla="*/ 0 h 285"/>
                <a:gd name="T98" fmla="*/ 285 w 285"/>
                <a:gd name="T99" fmla="*/ 285 h 2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5" h="285">
                  <a:moveTo>
                    <a:pt x="142" y="285"/>
                  </a:moveTo>
                  <a:lnTo>
                    <a:pt x="156" y="284"/>
                  </a:lnTo>
                  <a:lnTo>
                    <a:pt x="171" y="282"/>
                  </a:lnTo>
                  <a:lnTo>
                    <a:pt x="184" y="278"/>
                  </a:lnTo>
                  <a:lnTo>
                    <a:pt x="198" y="273"/>
                  </a:lnTo>
                  <a:lnTo>
                    <a:pt x="210" y="267"/>
                  </a:lnTo>
                  <a:lnTo>
                    <a:pt x="222" y="260"/>
                  </a:lnTo>
                  <a:lnTo>
                    <a:pt x="233" y="252"/>
                  </a:lnTo>
                  <a:lnTo>
                    <a:pt x="243" y="242"/>
                  </a:lnTo>
                  <a:lnTo>
                    <a:pt x="252" y="233"/>
                  </a:lnTo>
                  <a:lnTo>
                    <a:pt x="260" y="222"/>
                  </a:lnTo>
                  <a:lnTo>
                    <a:pt x="267" y="210"/>
                  </a:lnTo>
                  <a:lnTo>
                    <a:pt x="273" y="198"/>
                  </a:lnTo>
                  <a:lnTo>
                    <a:pt x="279" y="184"/>
                  </a:lnTo>
                  <a:lnTo>
                    <a:pt x="282" y="171"/>
                  </a:lnTo>
                  <a:lnTo>
                    <a:pt x="284" y="156"/>
                  </a:lnTo>
                  <a:lnTo>
                    <a:pt x="285" y="142"/>
                  </a:lnTo>
                  <a:lnTo>
                    <a:pt x="284" y="127"/>
                  </a:lnTo>
                  <a:lnTo>
                    <a:pt x="282" y="114"/>
                  </a:lnTo>
                  <a:lnTo>
                    <a:pt x="279" y="101"/>
                  </a:lnTo>
                  <a:lnTo>
                    <a:pt x="273" y="87"/>
                  </a:lnTo>
                  <a:lnTo>
                    <a:pt x="267" y="75"/>
                  </a:lnTo>
                  <a:lnTo>
                    <a:pt x="260" y="62"/>
                  </a:lnTo>
                  <a:lnTo>
                    <a:pt x="252" y="52"/>
                  </a:lnTo>
                  <a:lnTo>
                    <a:pt x="243" y="42"/>
                  </a:lnTo>
                  <a:lnTo>
                    <a:pt x="233" y="32"/>
                  </a:lnTo>
                  <a:lnTo>
                    <a:pt x="222" y="24"/>
                  </a:lnTo>
                  <a:lnTo>
                    <a:pt x="210" y="17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1" y="2"/>
                  </a:lnTo>
                  <a:lnTo>
                    <a:pt x="156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14" y="2"/>
                  </a:lnTo>
                  <a:lnTo>
                    <a:pt x="100" y="6"/>
                  </a:lnTo>
                  <a:lnTo>
                    <a:pt x="87" y="12"/>
                  </a:lnTo>
                  <a:lnTo>
                    <a:pt x="75" y="17"/>
                  </a:lnTo>
                  <a:lnTo>
                    <a:pt x="62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2" y="52"/>
                  </a:lnTo>
                  <a:lnTo>
                    <a:pt x="24" y="62"/>
                  </a:lnTo>
                  <a:lnTo>
                    <a:pt x="17" y="75"/>
                  </a:lnTo>
                  <a:lnTo>
                    <a:pt x="12" y="87"/>
                  </a:lnTo>
                  <a:lnTo>
                    <a:pt x="6" y="101"/>
                  </a:lnTo>
                  <a:lnTo>
                    <a:pt x="3" y="114"/>
                  </a:lnTo>
                  <a:lnTo>
                    <a:pt x="0" y="127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3" y="171"/>
                  </a:lnTo>
                  <a:lnTo>
                    <a:pt x="6" y="184"/>
                  </a:lnTo>
                  <a:lnTo>
                    <a:pt x="12" y="198"/>
                  </a:lnTo>
                  <a:lnTo>
                    <a:pt x="17" y="210"/>
                  </a:lnTo>
                  <a:lnTo>
                    <a:pt x="24" y="222"/>
                  </a:lnTo>
                  <a:lnTo>
                    <a:pt x="32" y="233"/>
                  </a:lnTo>
                  <a:lnTo>
                    <a:pt x="42" y="242"/>
                  </a:lnTo>
                  <a:lnTo>
                    <a:pt x="52" y="252"/>
                  </a:lnTo>
                  <a:lnTo>
                    <a:pt x="62" y="260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0" y="278"/>
                  </a:lnTo>
                  <a:lnTo>
                    <a:pt x="114" y="282"/>
                  </a:lnTo>
                  <a:lnTo>
                    <a:pt x="128" y="284"/>
                  </a:lnTo>
                  <a:lnTo>
                    <a:pt x="142" y="285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56"/>
            <p:cNvSpPr>
              <a:spLocks/>
            </p:cNvSpPr>
            <p:nvPr/>
          </p:nvSpPr>
          <p:spPr bwMode="auto">
            <a:xfrm>
              <a:off x="992" y="934"/>
              <a:ext cx="161" cy="562"/>
            </a:xfrm>
            <a:custGeom>
              <a:avLst/>
              <a:gdLst>
                <a:gd name="T0" fmla="*/ 391 w 3045"/>
                <a:gd name="T1" fmla="*/ 0 h 10670"/>
                <a:gd name="T2" fmla="*/ 2953 w 3045"/>
                <a:gd name="T3" fmla="*/ 543 h 10670"/>
                <a:gd name="T4" fmla="*/ 2923 w 3045"/>
                <a:gd name="T5" fmla="*/ 3196 h 10670"/>
                <a:gd name="T6" fmla="*/ 3045 w 3045"/>
                <a:gd name="T7" fmla="*/ 3408 h 10670"/>
                <a:gd name="T8" fmla="*/ 2621 w 3045"/>
                <a:gd name="T9" fmla="*/ 9916 h 10670"/>
                <a:gd name="T10" fmla="*/ 0 w 3045"/>
                <a:gd name="T11" fmla="*/ 10670 h 10670"/>
                <a:gd name="T12" fmla="*/ 5 w 3045"/>
                <a:gd name="T13" fmla="*/ 10602 h 10670"/>
                <a:gd name="T14" fmla="*/ 22 w 3045"/>
                <a:gd name="T15" fmla="*/ 10410 h 10670"/>
                <a:gd name="T16" fmla="*/ 47 w 3045"/>
                <a:gd name="T17" fmla="*/ 10108 h 10670"/>
                <a:gd name="T18" fmla="*/ 81 w 3045"/>
                <a:gd name="T19" fmla="*/ 9713 h 10670"/>
                <a:gd name="T20" fmla="*/ 121 w 3045"/>
                <a:gd name="T21" fmla="*/ 9238 h 10670"/>
                <a:gd name="T22" fmla="*/ 165 w 3045"/>
                <a:gd name="T23" fmla="*/ 8699 h 10670"/>
                <a:gd name="T24" fmla="*/ 214 w 3045"/>
                <a:gd name="T25" fmla="*/ 8112 h 10670"/>
                <a:gd name="T26" fmla="*/ 265 w 3045"/>
                <a:gd name="T27" fmla="*/ 7494 h 10670"/>
                <a:gd name="T28" fmla="*/ 315 w 3045"/>
                <a:gd name="T29" fmla="*/ 6857 h 10670"/>
                <a:gd name="T30" fmla="*/ 366 w 3045"/>
                <a:gd name="T31" fmla="*/ 6217 h 10670"/>
                <a:gd name="T32" fmla="*/ 415 w 3045"/>
                <a:gd name="T33" fmla="*/ 5590 h 10670"/>
                <a:gd name="T34" fmla="*/ 459 w 3045"/>
                <a:gd name="T35" fmla="*/ 4992 h 10670"/>
                <a:gd name="T36" fmla="*/ 480 w 3045"/>
                <a:gd name="T37" fmla="*/ 4708 h 10670"/>
                <a:gd name="T38" fmla="*/ 499 w 3045"/>
                <a:gd name="T39" fmla="*/ 4437 h 10670"/>
                <a:gd name="T40" fmla="*/ 517 w 3045"/>
                <a:gd name="T41" fmla="*/ 4181 h 10670"/>
                <a:gd name="T42" fmla="*/ 533 w 3045"/>
                <a:gd name="T43" fmla="*/ 3941 h 10670"/>
                <a:gd name="T44" fmla="*/ 547 w 3045"/>
                <a:gd name="T45" fmla="*/ 3720 h 10670"/>
                <a:gd name="T46" fmla="*/ 558 w 3045"/>
                <a:gd name="T47" fmla="*/ 3519 h 10670"/>
                <a:gd name="T48" fmla="*/ 568 w 3045"/>
                <a:gd name="T49" fmla="*/ 3341 h 10670"/>
                <a:gd name="T50" fmla="*/ 575 w 3045"/>
                <a:gd name="T51" fmla="*/ 3187 h 10670"/>
                <a:gd name="T52" fmla="*/ 391 w 3045"/>
                <a:gd name="T53" fmla="*/ 0 h 106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045"/>
                <a:gd name="T82" fmla="*/ 0 h 10670"/>
                <a:gd name="T83" fmla="*/ 3045 w 3045"/>
                <a:gd name="T84" fmla="*/ 10670 h 106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045" h="10670">
                  <a:moveTo>
                    <a:pt x="391" y="0"/>
                  </a:moveTo>
                  <a:lnTo>
                    <a:pt x="2953" y="543"/>
                  </a:lnTo>
                  <a:lnTo>
                    <a:pt x="2923" y="3196"/>
                  </a:lnTo>
                  <a:lnTo>
                    <a:pt x="3045" y="3408"/>
                  </a:lnTo>
                  <a:lnTo>
                    <a:pt x="2621" y="9916"/>
                  </a:lnTo>
                  <a:lnTo>
                    <a:pt x="0" y="10670"/>
                  </a:lnTo>
                  <a:lnTo>
                    <a:pt x="5" y="10602"/>
                  </a:lnTo>
                  <a:lnTo>
                    <a:pt x="22" y="10410"/>
                  </a:lnTo>
                  <a:lnTo>
                    <a:pt x="47" y="10108"/>
                  </a:lnTo>
                  <a:lnTo>
                    <a:pt x="81" y="9713"/>
                  </a:lnTo>
                  <a:lnTo>
                    <a:pt x="121" y="9238"/>
                  </a:lnTo>
                  <a:lnTo>
                    <a:pt x="165" y="8699"/>
                  </a:lnTo>
                  <a:lnTo>
                    <a:pt x="214" y="8112"/>
                  </a:lnTo>
                  <a:lnTo>
                    <a:pt x="265" y="7494"/>
                  </a:lnTo>
                  <a:lnTo>
                    <a:pt x="315" y="6857"/>
                  </a:lnTo>
                  <a:lnTo>
                    <a:pt x="366" y="6217"/>
                  </a:lnTo>
                  <a:lnTo>
                    <a:pt x="415" y="5590"/>
                  </a:lnTo>
                  <a:lnTo>
                    <a:pt x="459" y="4992"/>
                  </a:lnTo>
                  <a:lnTo>
                    <a:pt x="480" y="4708"/>
                  </a:lnTo>
                  <a:lnTo>
                    <a:pt x="499" y="4437"/>
                  </a:lnTo>
                  <a:lnTo>
                    <a:pt x="517" y="4181"/>
                  </a:lnTo>
                  <a:lnTo>
                    <a:pt x="533" y="3941"/>
                  </a:lnTo>
                  <a:lnTo>
                    <a:pt x="547" y="3720"/>
                  </a:lnTo>
                  <a:lnTo>
                    <a:pt x="558" y="3519"/>
                  </a:lnTo>
                  <a:lnTo>
                    <a:pt x="568" y="3341"/>
                  </a:lnTo>
                  <a:lnTo>
                    <a:pt x="575" y="3187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57"/>
            <p:cNvSpPr>
              <a:spLocks/>
            </p:cNvSpPr>
            <p:nvPr/>
          </p:nvSpPr>
          <p:spPr bwMode="auto">
            <a:xfrm>
              <a:off x="1022" y="1090"/>
              <a:ext cx="130" cy="23"/>
            </a:xfrm>
            <a:custGeom>
              <a:avLst/>
              <a:gdLst>
                <a:gd name="T0" fmla="*/ 0 w 2469"/>
                <a:gd name="T1" fmla="*/ 0 h 441"/>
                <a:gd name="T2" fmla="*/ 15 w 2469"/>
                <a:gd name="T3" fmla="*/ 235 h 441"/>
                <a:gd name="T4" fmla="*/ 2469 w 2469"/>
                <a:gd name="T5" fmla="*/ 441 h 441"/>
                <a:gd name="T6" fmla="*/ 2360 w 2469"/>
                <a:gd name="T7" fmla="*/ 242 h 441"/>
                <a:gd name="T8" fmla="*/ 0 w 2469"/>
                <a:gd name="T9" fmla="*/ 0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9"/>
                <a:gd name="T16" fmla="*/ 0 h 441"/>
                <a:gd name="T17" fmla="*/ 2469 w 246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9" h="441">
                  <a:moveTo>
                    <a:pt x="0" y="0"/>
                  </a:moveTo>
                  <a:lnTo>
                    <a:pt x="15" y="235"/>
                  </a:lnTo>
                  <a:lnTo>
                    <a:pt x="2469" y="441"/>
                  </a:lnTo>
                  <a:lnTo>
                    <a:pt x="236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58"/>
            <p:cNvSpPr>
              <a:spLocks/>
            </p:cNvSpPr>
            <p:nvPr/>
          </p:nvSpPr>
          <p:spPr bwMode="auto">
            <a:xfrm>
              <a:off x="1038" y="1155"/>
              <a:ext cx="91" cy="276"/>
            </a:xfrm>
            <a:custGeom>
              <a:avLst/>
              <a:gdLst>
                <a:gd name="T0" fmla="*/ 1499 w 1728"/>
                <a:gd name="T1" fmla="*/ 3936 h 5232"/>
                <a:gd name="T2" fmla="*/ 1488 w 1728"/>
                <a:gd name="T3" fmla="*/ 4073 h 5232"/>
                <a:gd name="T4" fmla="*/ 1468 w 1728"/>
                <a:gd name="T5" fmla="*/ 4205 h 5232"/>
                <a:gd name="T6" fmla="*/ 1441 w 1728"/>
                <a:gd name="T7" fmla="*/ 4332 h 5232"/>
                <a:gd name="T8" fmla="*/ 1409 w 1728"/>
                <a:gd name="T9" fmla="*/ 4453 h 5232"/>
                <a:gd name="T10" fmla="*/ 1370 w 1728"/>
                <a:gd name="T11" fmla="*/ 4568 h 5232"/>
                <a:gd name="T12" fmla="*/ 1327 w 1728"/>
                <a:gd name="T13" fmla="*/ 4677 h 5232"/>
                <a:gd name="T14" fmla="*/ 1277 w 1728"/>
                <a:gd name="T15" fmla="*/ 4777 h 5232"/>
                <a:gd name="T16" fmla="*/ 1223 w 1728"/>
                <a:gd name="T17" fmla="*/ 4870 h 5232"/>
                <a:gd name="T18" fmla="*/ 1164 w 1728"/>
                <a:gd name="T19" fmla="*/ 4953 h 5232"/>
                <a:gd name="T20" fmla="*/ 1102 w 1728"/>
                <a:gd name="T21" fmla="*/ 5028 h 5232"/>
                <a:gd name="T22" fmla="*/ 1036 w 1728"/>
                <a:gd name="T23" fmla="*/ 5091 h 5232"/>
                <a:gd name="T24" fmla="*/ 968 w 1728"/>
                <a:gd name="T25" fmla="*/ 5143 h 5232"/>
                <a:gd name="T26" fmla="*/ 896 w 1728"/>
                <a:gd name="T27" fmla="*/ 5185 h 5232"/>
                <a:gd name="T28" fmla="*/ 823 w 1728"/>
                <a:gd name="T29" fmla="*/ 5213 h 5232"/>
                <a:gd name="T30" fmla="*/ 747 w 1728"/>
                <a:gd name="T31" fmla="*/ 5229 h 5232"/>
                <a:gd name="T32" fmla="*/ 671 w 1728"/>
                <a:gd name="T33" fmla="*/ 5231 h 5232"/>
                <a:gd name="T34" fmla="*/ 595 w 1728"/>
                <a:gd name="T35" fmla="*/ 5220 h 5232"/>
                <a:gd name="T36" fmla="*/ 522 w 1728"/>
                <a:gd name="T37" fmla="*/ 5195 h 5232"/>
                <a:gd name="T38" fmla="*/ 453 w 1728"/>
                <a:gd name="T39" fmla="*/ 5158 h 5232"/>
                <a:gd name="T40" fmla="*/ 386 w 1728"/>
                <a:gd name="T41" fmla="*/ 5108 h 5232"/>
                <a:gd name="T42" fmla="*/ 325 w 1728"/>
                <a:gd name="T43" fmla="*/ 5047 h 5232"/>
                <a:gd name="T44" fmla="*/ 267 w 1728"/>
                <a:gd name="T45" fmla="*/ 4977 h 5232"/>
                <a:gd name="T46" fmla="*/ 215 w 1728"/>
                <a:gd name="T47" fmla="*/ 4896 h 5232"/>
                <a:gd name="T48" fmla="*/ 167 w 1728"/>
                <a:gd name="T49" fmla="*/ 4806 h 5232"/>
                <a:gd name="T50" fmla="*/ 124 w 1728"/>
                <a:gd name="T51" fmla="*/ 4708 h 5232"/>
                <a:gd name="T52" fmla="*/ 87 w 1728"/>
                <a:gd name="T53" fmla="*/ 4601 h 5232"/>
                <a:gd name="T54" fmla="*/ 56 w 1728"/>
                <a:gd name="T55" fmla="*/ 4489 h 5232"/>
                <a:gd name="T56" fmla="*/ 32 w 1728"/>
                <a:gd name="T57" fmla="*/ 4370 h 5232"/>
                <a:gd name="T58" fmla="*/ 14 w 1728"/>
                <a:gd name="T59" fmla="*/ 4245 h 5232"/>
                <a:gd name="T60" fmla="*/ 4 w 1728"/>
                <a:gd name="T61" fmla="*/ 4116 h 5232"/>
                <a:gd name="T62" fmla="*/ 0 w 1728"/>
                <a:gd name="T63" fmla="*/ 3983 h 5232"/>
                <a:gd name="T64" fmla="*/ 5 w 1728"/>
                <a:gd name="T65" fmla="*/ 3846 h 5232"/>
                <a:gd name="T66" fmla="*/ 1728 w 1728"/>
                <a:gd name="T67" fmla="*/ 171 h 523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28"/>
                <a:gd name="T103" fmla="*/ 0 h 5232"/>
                <a:gd name="T104" fmla="*/ 1728 w 1728"/>
                <a:gd name="T105" fmla="*/ 5232 h 523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28" h="5232">
                  <a:moveTo>
                    <a:pt x="1728" y="171"/>
                  </a:moveTo>
                  <a:lnTo>
                    <a:pt x="1499" y="3936"/>
                  </a:lnTo>
                  <a:lnTo>
                    <a:pt x="1494" y="4005"/>
                  </a:lnTo>
                  <a:lnTo>
                    <a:pt x="1488" y="4073"/>
                  </a:lnTo>
                  <a:lnTo>
                    <a:pt x="1479" y="4140"/>
                  </a:lnTo>
                  <a:lnTo>
                    <a:pt x="1468" y="4205"/>
                  </a:lnTo>
                  <a:lnTo>
                    <a:pt x="1456" y="4269"/>
                  </a:lnTo>
                  <a:lnTo>
                    <a:pt x="1441" y="4332"/>
                  </a:lnTo>
                  <a:lnTo>
                    <a:pt x="1426" y="4393"/>
                  </a:lnTo>
                  <a:lnTo>
                    <a:pt x="1409" y="4453"/>
                  </a:lnTo>
                  <a:lnTo>
                    <a:pt x="1391" y="4511"/>
                  </a:lnTo>
                  <a:lnTo>
                    <a:pt x="1370" y="4568"/>
                  </a:lnTo>
                  <a:lnTo>
                    <a:pt x="1349" y="4624"/>
                  </a:lnTo>
                  <a:lnTo>
                    <a:pt x="1327" y="4677"/>
                  </a:lnTo>
                  <a:lnTo>
                    <a:pt x="1302" y="4729"/>
                  </a:lnTo>
                  <a:lnTo>
                    <a:pt x="1277" y="4777"/>
                  </a:lnTo>
                  <a:lnTo>
                    <a:pt x="1250" y="4825"/>
                  </a:lnTo>
                  <a:lnTo>
                    <a:pt x="1223" y="4870"/>
                  </a:lnTo>
                  <a:lnTo>
                    <a:pt x="1194" y="4913"/>
                  </a:lnTo>
                  <a:lnTo>
                    <a:pt x="1164" y="4953"/>
                  </a:lnTo>
                  <a:lnTo>
                    <a:pt x="1133" y="4991"/>
                  </a:lnTo>
                  <a:lnTo>
                    <a:pt x="1102" y="5028"/>
                  </a:lnTo>
                  <a:lnTo>
                    <a:pt x="1069" y="5061"/>
                  </a:lnTo>
                  <a:lnTo>
                    <a:pt x="1036" y="5091"/>
                  </a:lnTo>
                  <a:lnTo>
                    <a:pt x="1002" y="5119"/>
                  </a:lnTo>
                  <a:lnTo>
                    <a:pt x="968" y="5143"/>
                  </a:lnTo>
                  <a:lnTo>
                    <a:pt x="933" y="5165"/>
                  </a:lnTo>
                  <a:lnTo>
                    <a:pt x="896" y="5185"/>
                  </a:lnTo>
                  <a:lnTo>
                    <a:pt x="860" y="5200"/>
                  </a:lnTo>
                  <a:lnTo>
                    <a:pt x="823" y="5213"/>
                  </a:lnTo>
                  <a:lnTo>
                    <a:pt x="786" y="5223"/>
                  </a:lnTo>
                  <a:lnTo>
                    <a:pt x="747" y="5229"/>
                  </a:lnTo>
                  <a:lnTo>
                    <a:pt x="709" y="5232"/>
                  </a:lnTo>
                  <a:lnTo>
                    <a:pt x="671" y="5231"/>
                  </a:lnTo>
                  <a:lnTo>
                    <a:pt x="633" y="5227"/>
                  </a:lnTo>
                  <a:lnTo>
                    <a:pt x="595" y="5220"/>
                  </a:lnTo>
                  <a:lnTo>
                    <a:pt x="558" y="5209"/>
                  </a:lnTo>
                  <a:lnTo>
                    <a:pt x="522" y="5195"/>
                  </a:lnTo>
                  <a:lnTo>
                    <a:pt x="487" y="5178"/>
                  </a:lnTo>
                  <a:lnTo>
                    <a:pt x="453" y="5158"/>
                  </a:lnTo>
                  <a:lnTo>
                    <a:pt x="420" y="5134"/>
                  </a:lnTo>
                  <a:lnTo>
                    <a:pt x="386" y="5108"/>
                  </a:lnTo>
                  <a:lnTo>
                    <a:pt x="355" y="5079"/>
                  </a:lnTo>
                  <a:lnTo>
                    <a:pt x="325" y="5047"/>
                  </a:lnTo>
                  <a:lnTo>
                    <a:pt x="295" y="5013"/>
                  </a:lnTo>
                  <a:lnTo>
                    <a:pt x="267" y="4977"/>
                  </a:lnTo>
                  <a:lnTo>
                    <a:pt x="241" y="4938"/>
                  </a:lnTo>
                  <a:lnTo>
                    <a:pt x="215" y="4896"/>
                  </a:lnTo>
                  <a:lnTo>
                    <a:pt x="190" y="4852"/>
                  </a:lnTo>
                  <a:lnTo>
                    <a:pt x="167" y="4806"/>
                  </a:lnTo>
                  <a:lnTo>
                    <a:pt x="144" y="4758"/>
                  </a:lnTo>
                  <a:lnTo>
                    <a:pt x="124" y="4708"/>
                  </a:lnTo>
                  <a:lnTo>
                    <a:pt x="105" y="4655"/>
                  </a:lnTo>
                  <a:lnTo>
                    <a:pt x="87" y="4601"/>
                  </a:lnTo>
                  <a:lnTo>
                    <a:pt x="71" y="4547"/>
                  </a:lnTo>
                  <a:lnTo>
                    <a:pt x="56" y="4489"/>
                  </a:lnTo>
                  <a:lnTo>
                    <a:pt x="43" y="4431"/>
                  </a:lnTo>
                  <a:lnTo>
                    <a:pt x="32" y="4370"/>
                  </a:lnTo>
                  <a:lnTo>
                    <a:pt x="22" y="4309"/>
                  </a:lnTo>
                  <a:lnTo>
                    <a:pt x="14" y="4245"/>
                  </a:lnTo>
                  <a:lnTo>
                    <a:pt x="8" y="4181"/>
                  </a:lnTo>
                  <a:lnTo>
                    <a:pt x="4" y="4116"/>
                  </a:lnTo>
                  <a:lnTo>
                    <a:pt x="1" y="4050"/>
                  </a:lnTo>
                  <a:lnTo>
                    <a:pt x="0" y="3983"/>
                  </a:lnTo>
                  <a:lnTo>
                    <a:pt x="2" y="3914"/>
                  </a:lnTo>
                  <a:lnTo>
                    <a:pt x="5" y="3846"/>
                  </a:lnTo>
                  <a:lnTo>
                    <a:pt x="232" y="0"/>
                  </a:lnTo>
                  <a:lnTo>
                    <a:pt x="1728" y="171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59"/>
            <p:cNvSpPr>
              <a:spLocks/>
            </p:cNvSpPr>
            <p:nvPr/>
          </p:nvSpPr>
          <p:spPr bwMode="auto">
            <a:xfrm>
              <a:off x="1046" y="1160"/>
              <a:ext cx="91" cy="271"/>
            </a:xfrm>
            <a:custGeom>
              <a:avLst/>
              <a:gdLst>
                <a:gd name="T0" fmla="*/ 1499 w 1728"/>
                <a:gd name="T1" fmla="*/ 3856 h 5153"/>
                <a:gd name="T2" fmla="*/ 1488 w 1728"/>
                <a:gd name="T3" fmla="*/ 3993 h 5153"/>
                <a:gd name="T4" fmla="*/ 1468 w 1728"/>
                <a:gd name="T5" fmla="*/ 4125 h 5153"/>
                <a:gd name="T6" fmla="*/ 1441 w 1728"/>
                <a:gd name="T7" fmla="*/ 4253 h 5153"/>
                <a:gd name="T8" fmla="*/ 1409 w 1728"/>
                <a:gd name="T9" fmla="*/ 4374 h 5153"/>
                <a:gd name="T10" fmla="*/ 1370 w 1728"/>
                <a:gd name="T11" fmla="*/ 4489 h 5153"/>
                <a:gd name="T12" fmla="*/ 1327 w 1728"/>
                <a:gd name="T13" fmla="*/ 4597 h 5153"/>
                <a:gd name="T14" fmla="*/ 1277 w 1728"/>
                <a:gd name="T15" fmla="*/ 4698 h 5153"/>
                <a:gd name="T16" fmla="*/ 1223 w 1728"/>
                <a:gd name="T17" fmla="*/ 4790 h 5153"/>
                <a:gd name="T18" fmla="*/ 1164 w 1728"/>
                <a:gd name="T19" fmla="*/ 4873 h 5153"/>
                <a:gd name="T20" fmla="*/ 1102 w 1728"/>
                <a:gd name="T21" fmla="*/ 4947 h 5153"/>
                <a:gd name="T22" fmla="*/ 1036 w 1728"/>
                <a:gd name="T23" fmla="*/ 5011 h 5153"/>
                <a:gd name="T24" fmla="*/ 968 w 1728"/>
                <a:gd name="T25" fmla="*/ 5064 h 5153"/>
                <a:gd name="T26" fmla="*/ 896 w 1728"/>
                <a:gd name="T27" fmla="*/ 5105 h 5153"/>
                <a:gd name="T28" fmla="*/ 823 w 1728"/>
                <a:gd name="T29" fmla="*/ 5133 h 5153"/>
                <a:gd name="T30" fmla="*/ 747 w 1728"/>
                <a:gd name="T31" fmla="*/ 5150 h 5153"/>
                <a:gd name="T32" fmla="*/ 671 w 1728"/>
                <a:gd name="T33" fmla="*/ 5152 h 5153"/>
                <a:gd name="T34" fmla="*/ 595 w 1728"/>
                <a:gd name="T35" fmla="*/ 5140 h 5153"/>
                <a:gd name="T36" fmla="*/ 522 w 1728"/>
                <a:gd name="T37" fmla="*/ 5115 h 5153"/>
                <a:gd name="T38" fmla="*/ 453 w 1728"/>
                <a:gd name="T39" fmla="*/ 5077 h 5153"/>
                <a:gd name="T40" fmla="*/ 386 w 1728"/>
                <a:gd name="T41" fmla="*/ 5029 h 5153"/>
                <a:gd name="T42" fmla="*/ 325 w 1728"/>
                <a:gd name="T43" fmla="*/ 4968 h 5153"/>
                <a:gd name="T44" fmla="*/ 267 w 1728"/>
                <a:gd name="T45" fmla="*/ 4896 h 5153"/>
                <a:gd name="T46" fmla="*/ 215 w 1728"/>
                <a:gd name="T47" fmla="*/ 4815 h 5153"/>
                <a:gd name="T48" fmla="*/ 166 w 1728"/>
                <a:gd name="T49" fmla="*/ 4725 h 5153"/>
                <a:gd name="T50" fmla="*/ 124 w 1728"/>
                <a:gd name="T51" fmla="*/ 4628 h 5153"/>
                <a:gd name="T52" fmla="*/ 87 w 1728"/>
                <a:gd name="T53" fmla="*/ 4522 h 5153"/>
                <a:gd name="T54" fmla="*/ 56 w 1728"/>
                <a:gd name="T55" fmla="*/ 4409 h 5153"/>
                <a:gd name="T56" fmla="*/ 32 w 1728"/>
                <a:gd name="T57" fmla="*/ 4290 h 5153"/>
                <a:gd name="T58" fmla="*/ 14 w 1728"/>
                <a:gd name="T59" fmla="*/ 4166 h 5153"/>
                <a:gd name="T60" fmla="*/ 4 w 1728"/>
                <a:gd name="T61" fmla="*/ 4036 h 5153"/>
                <a:gd name="T62" fmla="*/ 0 w 1728"/>
                <a:gd name="T63" fmla="*/ 3903 h 5153"/>
                <a:gd name="T64" fmla="*/ 5 w 1728"/>
                <a:gd name="T65" fmla="*/ 3766 h 5153"/>
                <a:gd name="T66" fmla="*/ 1728 w 1728"/>
                <a:gd name="T67" fmla="*/ 91 h 51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28"/>
                <a:gd name="T103" fmla="*/ 0 h 5153"/>
                <a:gd name="T104" fmla="*/ 1728 w 1728"/>
                <a:gd name="T105" fmla="*/ 5153 h 515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28" h="5153">
                  <a:moveTo>
                    <a:pt x="1728" y="91"/>
                  </a:moveTo>
                  <a:lnTo>
                    <a:pt x="1499" y="3856"/>
                  </a:lnTo>
                  <a:lnTo>
                    <a:pt x="1494" y="3926"/>
                  </a:lnTo>
                  <a:lnTo>
                    <a:pt x="1488" y="3993"/>
                  </a:lnTo>
                  <a:lnTo>
                    <a:pt x="1479" y="4059"/>
                  </a:lnTo>
                  <a:lnTo>
                    <a:pt x="1468" y="4125"/>
                  </a:lnTo>
                  <a:lnTo>
                    <a:pt x="1456" y="4190"/>
                  </a:lnTo>
                  <a:lnTo>
                    <a:pt x="1441" y="4253"/>
                  </a:lnTo>
                  <a:lnTo>
                    <a:pt x="1426" y="4314"/>
                  </a:lnTo>
                  <a:lnTo>
                    <a:pt x="1409" y="4374"/>
                  </a:lnTo>
                  <a:lnTo>
                    <a:pt x="1391" y="4432"/>
                  </a:lnTo>
                  <a:lnTo>
                    <a:pt x="1370" y="4489"/>
                  </a:lnTo>
                  <a:lnTo>
                    <a:pt x="1349" y="4543"/>
                  </a:lnTo>
                  <a:lnTo>
                    <a:pt x="1327" y="4597"/>
                  </a:lnTo>
                  <a:lnTo>
                    <a:pt x="1302" y="4649"/>
                  </a:lnTo>
                  <a:lnTo>
                    <a:pt x="1277" y="4698"/>
                  </a:lnTo>
                  <a:lnTo>
                    <a:pt x="1250" y="4745"/>
                  </a:lnTo>
                  <a:lnTo>
                    <a:pt x="1223" y="4790"/>
                  </a:lnTo>
                  <a:lnTo>
                    <a:pt x="1194" y="4833"/>
                  </a:lnTo>
                  <a:lnTo>
                    <a:pt x="1164" y="4873"/>
                  </a:lnTo>
                  <a:lnTo>
                    <a:pt x="1133" y="4912"/>
                  </a:lnTo>
                  <a:lnTo>
                    <a:pt x="1102" y="4947"/>
                  </a:lnTo>
                  <a:lnTo>
                    <a:pt x="1069" y="4980"/>
                  </a:lnTo>
                  <a:lnTo>
                    <a:pt x="1036" y="5011"/>
                  </a:lnTo>
                  <a:lnTo>
                    <a:pt x="1002" y="5039"/>
                  </a:lnTo>
                  <a:lnTo>
                    <a:pt x="968" y="5064"/>
                  </a:lnTo>
                  <a:lnTo>
                    <a:pt x="932" y="5085"/>
                  </a:lnTo>
                  <a:lnTo>
                    <a:pt x="896" y="5105"/>
                  </a:lnTo>
                  <a:lnTo>
                    <a:pt x="860" y="5121"/>
                  </a:lnTo>
                  <a:lnTo>
                    <a:pt x="823" y="5133"/>
                  </a:lnTo>
                  <a:lnTo>
                    <a:pt x="786" y="5143"/>
                  </a:lnTo>
                  <a:lnTo>
                    <a:pt x="747" y="5150"/>
                  </a:lnTo>
                  <a:lnTo>
                    <a:pt x="709" y="5153"/>
                  </a:lnTo>
                  <a:lnTo>
                    <a:pt x="671" y="5152"/>
                  </a:lnTo>
                  <a:lnTo>
                    <a:pt x="633" y="5148"/>
                  </a:lnTo>
                  <a:lnTo>
                    <a:pt x="595" y="5140"/>
                  </a:lnTo>
                  <a:lnTo>
                    <a:pt x="558" y="5129"/>
                  </a:lnTo>
                  <a:lnTo>
                    <a:pt x="522" y="5115"/>
                  </a:lnTo>
                  <a:lnTo>
                    <a:pt x="487" y="5098"/>
                  </a:lnTo>
                  <a:lnTo>
                    <a:pt x="453" y="5077"/>
                  </a:lnTo>
                  <a:lnTo>
                    <a:pt x="419" y="5054"/>
                  </a:lnTo>
                  <a:lnTo>
                    <a:pt x="386" y="5029"/>
                  </a:lnTo>
                  <a:lnTo>
                    <a:pt x="355" y="5000"/>
                  </a:lnTo>
                  <a:lnTo>
                    <a:pt x="325" y="4968"/>
                  </a:lnTo>
                  <a:lnTo>
                    <a:pt x="295" y="4933"/>
                  </a:lnTo>
                  <a:lnTo>
                    <a:pt x="267" y="4896"/>
                  </a:lnTo>
                  <a:lnTo>
                    <a:pt x="241" y="4858"/>
                  </a:lnTo>
                  <a:lnTo>
                    <a:pt x="215" y="4815"/>
                  </a:lnTo>
                  <a:lnTo>
                    <a:pt x="190" y="4772"/>
                  </a:lnTo>
                  <a:lnTo>
                    <a:pt x="166" y="4725"/>
                  </a:lnTo>
                  <a:lnTo>
                    <a:pt x="144" y="4678"/>
                  </a:lnTo>
                  <a:lnTo>
                    <a:pt x="124" y="4628"/>
                  </a:lnTo>
                  <a:lnTo>
                    <a:pt x="105" y="4575"/>
                  </a:lnTo>
                  <a:lnTo>
                    <a:pt x="87" y="4522"/>
                  </a:lnTo>
                  <a:lnTo>
                    <a:pt x="71" y="4467"/>
                  </a:lnTo>
                  <a:lnTo>
                    <a:pt x="56" y="4409"/>
                  </a:lnTo>
                  <a:lnTo>
                    <a:pt x="43" y="4350"/>
                  </a:lnTo>
                  <a:lnTo>
                    <a:pt x="32" y="4290"/>
                  </a:lnTo>
                  <a:lnTo>
                    <a:pt x="22" y="4229"/>
                  </a:lnTo>
                  <a:lnTo>
                    <a:pt x="14" y="4166"/>
                  </a:lnTo>
                  <a:lnTo>
                    <a:pt x="8" y="4102"/>
                  </a:lnTo>
                  <a:lnTo>
                    <a:pt x="4" y="4036"/>
                  </a:lnTo>
                  <a:lnTo>
                    <a:pt x="1" y="3970"/>
                  </a:lnTo>
                  <a:lnTo>
                    <a:pt x="0" y="3903"/>
                  </a:lnTo>
                  <a:lnTo>
                    <a:pt x="2" y="3835"/>
                  </a:lnTo>
                  <a:lnTo>
                    <a:pt x="5" y="3766"/>
                  </a:lnTo>
                  <a:lnTo>
                    <a:pt x="232" y="0"/>
                  </a:lnTo>
                  <a:lnTo>
                    <a:pt x="1728" y="91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60"/>
            <p:cNvSpPr>
              <a:spLocks/>
            </p:cNvSpPr>
            <p:nvPr/>
          </p:nvSpPr>
          <p:spPr bwMode="auto">
            <a:xfrm>
              <a:off x="1066" y="1183"/>
              <a:ext cx="49" cy="190"/>
            </a:xfrm>
            <a:custGeom>
              <a:avLst/>
              <a:gdLst>
                <a:gd name="T0" fmla="*/ 615 w 930"/>
                <a:gd name="T1" fmla="*/ 7 h 3611"/>
                <a:gd name="T2" fmla="*/ 673 w 930"/>
                <a:gd name="T3" fmla="*/ 29 h 3611"/>
                <a:gd name="T4" fmla="*/ 725 w 930"/>
                <a:gd name="T5" fmla="*/ 65 h 3611"/>
                <a:gd name="T6" fmla="*/ 774 w 930"/>
                <a:gd name="T7" fmla="*/ 116 h 3611"/>
                <a:gd name="T8" fmla="*/ 816 w 930"/>
                <a:gd name="T9" fmla="*/ 178 h 3611"/>
                <a:gd name="T10" fmla="*/ 854 w 930"/>
                <a:gd name="T11" fmla="*/ 252 h 3611"/>
                <a:gd name="T12" fmla="*/ 885 w 930"/>
                <a:gd name="T13" fmla="*/ 334 h 3611"/>
                <a:gd name="T14" fmla="*/ 907 w 930"/>
                <a:gd name="T15" fmla="*/ 424 h 3611"/>
                <a:gd name="T16" fmla="*/ 923 w 930"/>
                <a:gd name="T17" fmla="*/ 523 h 3611"/>
                <a:gd name="T18" fmla="*/ 930 w 930"/>
                <a:gd name="T19" fmla="*/ 626 h 3611"/>
                <a:gd name="T20" fmla="*/ 928 w 930"/>
                <a:gd name="T21" fmla="*/ 735 h 3611"/>
                <a:gd name="T22" fmla="*/ 788 w 930"/>
                <a:gd name="T23" fmla="*/ 2997 h 3611"/>
                <a:gd name="T24" fmla="*/ 772 w 930"/>
                <a:gd name="T25" fmla="*/ 3101 h 3611"/>
                <a:gd name="T26" fmla="*/ 747 w 930"/>
                <a:gd name="T27" fmla="*/ 3199 h 3611"/>
                <a:gd name="T28" fmla="*/ 715 w 930"/>
                <a:gd name="T29" fmla="*/ 3289 h 3611"/>
                <a:gd name="T30" fmla="*/ 677 w 930"/>
                <a:gd name="T31" fmla="*/ 3371 h 3611"/>
                <a:gd name="T32" fmla="*/ 633 w 930"/>
                <a:gd name="T33" fmla="*/ 3442 h 3611"/>
                <a:gd name="T34" fmla="*/ 585 w 930"/>
                <a:gd name="T35" fmla="*/ 3502 h 3611"/>
                <a:gd name="T36" fmla="*/ 532 w 930"/>
                <a:gd name="T37" fmla="*/ 3551 h 3611"/>
                <a:gd name="T38" fmla="*/ 475 w 930"/>
                <a:gd name="T39" fmla="*/ 3586 h 3611"/>
                <a:gd name="T40" fmla="*/ 417 w 930"/>
                <a:gd name="T41" fmla="*/ 3606 h 3611"/>
                <a:gd name="T42" fmla="*/ 356 w 930"/>
                <a:gd name="T43" fmla="*/ 3611 h 3611"/>
                <a:gd name="T44" fmla="*/ 296 w 930"/>
                <a:gd name="T45" fmla="*/ 3599 h 3611"/>
                <a:gd name="T46" fmla="*/ 240 w 930"/>
                <a:gd name="T47" fmla="*/ 3571 h 3611"/>
                <a:gd name="T48" fmla="*/ 190 w 930"/>
                <a:gd name="T49" fmla="*/ 3530 h 3611"/>
                <a:gd name="T50" fmla="*/ 142 w 930"/>
                <a:gd name="T51" fmla="*/ 3476 h 3611"/>
                <a:gd name="T52" fmla="*/ 102 w 930"/>
                <a:gd name="T53" fmla="*/ 3410 h 3611"/>
                <a:gd name="T54" fmla="*/ 66 w 930"/>
                <a:gd name="T55" fmla="*/ 3333 h 3611"/>
                <a:gd name="T56" fmla="*/ 39 w 930"/>
                <a:gd name="T57" fmla="*/ 3248 h 3611"/>
                <a:gd name="T58" fmla="*/ 18 w 930"/>
                <a:gd name="T59" fmla="*/ 3154 h 3611"/>
                <a:gd name="T60" fmla="*/ 4 w 930"/>
                <a:gd name="T61" fmla="*/ 3054 h 3611"/>
                <a:gd name="T62" fmla="*/ 0 w 930"/>
                <a:gd name="T63" fmla="*/ 2950 h 3611"/>
                <a:gd name="T64" fmla="*/ 136 w 930"/>
                <a:gd name="T65" fmla="*/ 686 h 3611"/>
                <a:gd name="T66" fmla="*/ 147 w 930"/>
                <a:gd name="T67" fmla="*/ 579 h 3611"/>
                <a:gd name="T68" fmla="*/ 167 w 930"/>
                <a:gd name="T69" fmla="*/ 477 h 3611"/>
                <a:gd name="T70" fmla="*/ 194 w 930"/>
                <a:gd name="T71" fmla="*/ 382 h 3611"/>
                <a:gd name="T72" fmla="*/ 228 w 930"/>
                <a:gd name="T73" fmla="*/ 294 h 3611"/>
                <a:gd name="T74" fmla="*/ 268 w 930"/>
                <a:gd name="T75" fmla="*/ 215 h 3611"/>
                <a:gd name="T76" fmla="*/ 314 w 930"/>
                <a:gd name="T77" fmla="*/ 148 h 3611"/>
                <a:gd name="T78" fmla="*/ 363 w 930"/>
                <a:gd name="T79" fmla="*/ 91 h 3611"/>
                <a:gd name="T80" fmla="*/ 418 w 930"/>
                <a:gd name="T81" fmla="*/ 47 h 3611"/>
                <a:gd name="T82" fmla="*/ 475 w 930"/>
                <a:gd name="T83" fmla="*/ 17 h 3611"/>
                <a:gd name="T84" fmla="*/ 534 w 930"/>
                <a:gd name="T85" fmla="*/ 1 h 36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30"/>
                <a:gd name="T130" fmla="*/ 0 h 3611"/>
                <a:gd name="T131" fmla="*/ 930 w 930"/>
                <a:gd name="T132" fmla="*/ 3611 h 361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30" h="3611">
                  <a:moveTo>
                    <a:pt x="575" y="0"/>
                  </a:moveTo>
                  <a:lnTo>
                    <a:pt x="595" y="2"/>
                  </a:lnTo>
                  <a:lnTo>
                    <a:pt x="615" y="7"/>
                  </a:lnTo>
                  <a:lnTo>
                    <a:pt x="634" y="13"/>
                  </a:lnTo>
                  <a:lnTo>
                    <a:pt x="654" y="20"/>
                  </a:lnTo>
                  <a:lnTo>
                    <a:pt x="673" y="29"/>
                  </a:lnTo>
                  <a:lnTo>
                    <a:pt x="690" y="40"/>
                  </a:lnTo>
                  <a:lnTo>
                    <a:pt x="708" y="52"/>
                  </a:lnTo>
                  <a:lnTo>
                    <a:pt x="725" y="65"/>
                  </a:lnTo>
                  <a:lnTo>
                    <a:pt x="742" y="81"/>
                  </a:lnTo>
                  <a:lnTo>
                    <a:pt x="758" y="98"/>
                  </a:lnTo>
                  <a:lnTo>
                    <a:pt x="774" y="116"/>
                  </a:lnTo>
                  <a:lnTo>
                    <a:pt x="788" y="136"/>
                  </a:lnTo>
                  <a:lnTo>
                    <a:pt x="803" y="157"/>
                  </a:lnTo>
                  <a:lnTo>
                    <a:pt x="816" y="178"/>
                  </a:lnTo>
                  <a:lnTo>
                    <a:pt x="830" y="202"/>
                  </a:lnTo>
                  <a:lnTo>
                    <a:pt x="842" y="226"/>
                  </a:lnTo>
                  <a:lnTo>
                    <a:pt x="854" y="252"/>
                  </a:lnTo>
                  <a:lnTo>
                    <a:pt x="865" y="278"/>
                  </a:lnTo>
                  <a:lnTo>
                    <a:pt x="874" y="305"/>
                  </a:lnTo>
                  <a:lnTo>
                    <a:pt x="885" y="334"/>
                  </a:lnTo>
                  <a:lnTo>
                    <a:pt x="893" y="363"/>
                  </a:lnTo>
                  <a:lnTo>
                    <a:pt x="900" y="393"/>
                  </a:lnTo>
                  <a:lnTo>
                    <a:pt x="907" y="424"/>
                  </a:lnTo>
                  <a:lnTo>
                    <a:pt x="914" y="457"/>
                  </a:lnTo>
                  <a:lnTo>
                    <a:pt x="919" y="490"/>
                  </a:lnTo>
                  <a:lnTo>
                    <a:pt x="923" y="523"/>
                  </a:lnTo>
                  <a:lnTo>
                    <a:pt x="926" y="557"/>
                  </a:lnTo>
                  <a:lnTo>
                    <a:pt x="929" y="591"/>
                  </a:lnTo>
                  <a:lnTo>
                    <a:pt x="930" y="626"/>
                  </a:lnTo>
                  <a:lnTo>
                    <a:pt x="930" y="662"/>
                  </a:lnTo>
                  <a:lnTo>
                    <a:pt x="930" y="698"/>
                  </a:lnTo>
                  <a:lnTo>
                    <a:pt x="928" y="735"/>
                  </a:lnTo>
                  <a:lnTo>
                    <a:pt x="796" y="2925"/>
                  </a:lnTo>
                  <a:lnTo>
                    <a:pt x="793" y="2961"/>
                  </a:lnTo>
                  <a:lnTo>
                    <a:pt x="788" y="2997"/>
                  </a:lnTo>
                  <a:lnTo>
                    <a:pt x="784" y="3032"/>
                  </a:lnTo>
                  <a:lnTo>
                    <a:pt x="778" y="3068"/>
                  </a:lnTo>
                  <a:lnTo>
                    <a:pt x="772" y="3101"/>
                  </a:lnTo>
                  <a:lnTo>
                    <a:pt x="765" y="3135"/>
                  </a:lnTo>
                  <a:lnTo>
                    <a:pt x="756" y="3167"/>
                  </a:lnTo>
                  <a:lnTo>
                    <a:pt x="747" y="3199"/>
                  </a:lnTo>
                  <a:lnTo>
                    <a:pt x="738" y="3230"/>
                  </a:lnTo>
                  <a:lnTo>
                    <a:pt x="726" y="3260"/>
                  </a:lnTo>
                  <a:lnTo>
                    <a:pt x="715" y="3289"/>
                  </a:lnTo>
                  <a:lnTo>
                    <a:pt x="704" y="3317"/>
                  </a:lnTo>
                  <a:lnTo>
                    <a:pt x="690" y="3344"/>
                  </a:lnTo>
                  <a:lnTo>
                    <a:pt x="677" y="3371"/>
                  </a:lnTo>
                  <a:lnTo>
                    <a:pt x="663" y="3395"/>
                  </a:lnTo>
                  <a:lnTo>
                    <a:pt x="649" y="3419"/>
                  </a:lnTo>
                  <a:lnTo>
                    <a:pt x="633" y="3442"/>
                  </a:lnTo>
                  <a:lnTo>
                    <a:pt x="618" y="3464"/>
                  </a:lnTo>
                  <a:lnTo>
                    <a:pt x="601" y="3483"/>
                  </a:lnTo>
                  <a:lnTo>
                    <a:pt x="585" y="3502"/>
                  </a:lnTo>
                  <a:lnTo>
                    <a:pt x="567" y="3520"/>
                  </a:lnTo>
                  <a:lnTo>
                    <a:pt x="549" y="3536"/>
                  </a:lnTo>
                  <a:lnTo>
                    <a:pt x="532" y="3551"/>
                  </a:lnTo>
                  <a:lnTo>
                    <a:pt x="513" y="3564"/>
                  </a:lnTo>
                  <a:lnTo>
                    <a:pt x="495" y="3575"/>
                  </a:lnTo>
                  <a:lnTo>
                    <a:pt x="475" y="3586"/>
                  </a:lnTo>
                  <a:lnTo>
                    <a:pt x="456" y="3594"/>
                  </a:lnTo>
                  <a:lnTo>
                    <a:pt x="437" y="3601"/>
                  </a:lnTo>
                  <a:lnTo>
                    <a:pt x="417" y="3606"/>
                  </a:lnTo>
                  <a:lnTo>
                    <a:pt x="396" y="3610"/>
                  </a:lnTo>
                  <a:lnTo>
                    <a:pt x="377" y="3611"/>
                  </a:lnTo>
                  <a:lnTo>
                    <a:pt x="356" y="3611"/>
                  </a:lnTo>
                  <a:lnTo>
                    <a:pt x="335" y="3609"/>
                  </a:lnTo>
                  <a:lnTo>
                    <a:pt x="316" y="3604"/>
                  </a:lnTo>
                  <a:lnTo>
                    <a:pt x="296" y="3599"/>
                  </a:lnTo>
                  <a:lnTo>
                    <a:pt x="277" y="3591"/>
                  </a:lnTo>
                  <a:lnTo>
                    <a:pt x="259" y="3583"/>
                  </a:lnTo>
                  <a:lnTo>
                    <a:pt x="240" y="3571"/>
                  </a:lnTo>
                  <a:lnTo>
                    <a:pt x="223" y="3559"/>
                  </a:lnTo>
                  <a:lnTo>
                    <a:pt x="206" y="3545"/>
                  </a:lnTo>
                  <a:lnTo>
                    <a:pt x="190" y="3530"/>
                  </a:lnTo>
                  <a:lnTo>
                    <a:pt x="173" y="3513"/>
                  </a:lnTo>
                  <a:lnTo>
                    <a:pt x="157" y="3495"/>
                  </a:lnTo>
                  <a:lnTo>
                    <a:pt x="142" y="3476"/>
                  </a:lnTo>
                  <a:lnTo>
                    <a:pt x="128" y="3455"/>
                  </a:lnTo>
                  <a:lnTo>
                    <a:pt x="114" y="3433"/>
                  </a:lnTo>
                  <a:lnTo>
                    <a:pt x="102" y="3410"/>
                  </a:lnTo>
                  <a:lnTo>
                    <a:pt x="89" y="3385"/>
                  </a:lnTo>
                  <a:lnTo>
                    <a:pt x="78" y="3360"/>
                  </a:lnTo>
                  <a:lnTo>
                    <a:pt x="66" y="3333"/>
                  </a:lnTo>
                  <a:lnTo>
                    <a:pt x="56" y="3305"/>
                  </a:lnTo>
                  <a:lnTo>
                    <a:pt x="47" y="3278"/>
                  </a:lnTo>
                  <a:lnTo>
                    <a:pt x="39" y="3248"/>
                  </a:lnTo>
                  <a:lnTo>
                    <a:pt x="30" y="3218"/>
                  </a:lnTo>
                  <a:lnTo>
                    <a:pt x="24" y="3186"/>
                  </a:lnTo>
                  <a:lnTo>
                    <a:pt x="18" y="3154"/>
                  </a:lnTo>
                  <a:lnTo>
                    <a:pt x="13" y="3121"/>
                  </a:lnTo>
                  <a:lnTo>
                    <a:pt x="9" y="3088"/>
                  </a:lnTo>
                  <a:lnTo>
                    <a:pt x="4" y="3054"/>
                  </a:lnTo>
                  <a:lnTo>
                    <a:pt x="2" y="3020"/>
                  </a:lnTo>
                  <a:lnTo>
                    <a:pt x="1" y="2985"/>
                  </a:lnTo>
                  <a:lnTo>
                    <a:pt x="0" y="2950"/>
                  </a:lnTo>
                  <a:lnTo>
                    <a:pt x="1" y="2913"/>
                  </a:lnTo>
                  <a:lnTo>
                    <a:pt x="3" y="2877"/>
                  </a:lnTo>
                  <a:lnTo>
                    <a:pt x="136" y="686"/>
                  </a:lnTo>
                  <a:lnTo>
                    <a:pt x="139" y="650"/>
                  </a:lnTo>
                  <a:lnTo>
                    <a:pt x="142" y="614"/>
                  </a:lnTo>
                  <a:lnTo>
                    <a:pt x="147" y="579"/>
                  </a:lnTo>
                  <a:lnTo>
                    <a:pt x="152" y="544"/>
                  </a:lnTo>
                  <a:lnTo>
                    <a:pt x="160" y="510"/>
                  </a:lnTo>
                  <a:lnTo>
                    <a:pt x="167" y="477"/>
                  </a:lnTo>
                  <a:lnTo>
                    <a:pt x="175" y="444"/>
                  </a:lnTo>
                  <a:lnTo>
                    <a:pt x="184" y="412"/>
                  </a:lnTo>
                  <a:lnTo>
                    <a:pt x="194" y="382"/>
                  </a:lnTo>
                  <a:lnTo>
                    <a:pt x="204" y="352"/>
                  </a:lnTo>
                  <a:lnTo>
                    <a:pt x="215" y="322"/>
                  </a:lnTo>
                  <a:lnTo>
                    <a:pt x="228" y="294"/>
                  </a:lnTo>
                  <a:lnTo>
                    <a:pt x="240" y="267"/>
                  </a:lnTo>
                  <a:lnTo>
                    <a:pt x="254" y="241"/>
                  </a:lnTo>
                  <a:lnTo>
                    <a:pt x="268" y="215"/>
                  </a:lnTo>
                  <a:lnTo>
                    <a:pt x="283" y="192"/>
                  </a:lnTo>
                  <a:lnTo>
                    <a:pt x="298" y="169"/>
                  </a:lnTo>
                  <a:lnTo>
                    <a:pt x="314" y="148"/>
                  </a:lnTo>
                  <a:lnTo>
                    <a:pt x="330" y="128"/>
                  </a:lnTo>
                  <a:lnTo>
                    <a:pt x="347" y="109"/>
                  </a:lnTo>
                  <a:lnTo>
                    <a:pt x="363" y="91"/>
                  </a:lnTo>
                  <a:lnTo>
                    <a:pt x="381" y="75"/>
                  </a:lnTo>
                  <a:lnTo>
                    <a:pt x="399" y="60"/>
                  </a:lnTo>
                  <a:lnTo>
                    <a:pt x="418" y="47"/>
                  </a:lnTo>
                  <a:lnTo>
                    <a:pt x="437" y="35"/>
                  </a:lnTo>
                  <a:lnTo>
                    <a:pt x="455" y="25"/>
                  </a:lnTo>
                  <a:lnTo>
                    <a:pt x="475" y="17"/>
                  </a:lnTo>
                  <a:lnTo>
                    <a:pt x="495" y="10"/>
                  </a:lnTo>
                  <a:lnTo>
                    <a:pt x="514" y="5"/>
                  </a:lnTo>
                  <a:lnTo>
                    <a:pt x="534" y="1"/>
                  </a:lnTo>
                  <a:lnTo>
                    <a:pt x="555" y="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61"/>
            <p:cNvSpPr>
              <a:spLocks/>
            </p:cNvSpPr>
            <p:nvPr/>
          </p:nvSpPr>
          <p:spPr bwMode="auto">
            <a:xfrm>
              <a:off x="1033" y="956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6 h 566"/>
                <a:gd name="T4" fmla="*/ 1970 w 1970"/>
                <a:gd name="T5" fmla="*/ 566 h 566"/>
                <a:gd name="T6" fmla="*/ 0 w 1970"/>
                <a:gd name="T7" fmla="*/ 259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6"/>
                  </a:lnTo>
                  <a:lnTo>
                    <a:pt x="1970" y="566"/>
                  </a:lnTo>
                  <a:lnTo>
                    <a:pt x="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62"/>
            <p:cNvSpPr>
              <a:spLocks/>
            </p:cNvSpPr>
            <p:nvPr/>
          </p:nvSpPr>
          <p:spPr bwMode="auto">
            <a:xfrm>
              <a:off x="1033" y="971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7 h 566"/>
                <a:gd name="T4" fmla="*/ 1970 w 1970"/>
                <a:gd name="T5" fmla="*/ 566 h 566"/>
                <a:gd name="T6" fmla="*/ 0 w 1970"/>
                <a:gd name="T7" fmla="*/ 260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7"/>
                  </a:lnTo>
                  <a:lnTo>
                    <a:pt x="1970" y="566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63"/>
            <p:cNvSpPr>
              <a:spLocks/>
            </p:cNvSpPr>
            <p:nvPr/>
          </p:nvSpPr>
          <p:spPr bwMode="auto">
            <a:xfrm>
              <a:off x="1033" y="968"/>
              <a:ext cx="104" cy="30"/>
            </a:xfrm>
            <a:custGeom>
              <a:avLst/>
              <a:gdLst>
                <a:gd name="T0" fmla="*/ 0 w 1970"/>
                <a:gd name="T1" fmla="*/ 0 h 567"/>
                <a:gd name="T2" fmla="*/ 1970 w 1970"/>
                <a:gd name="T3" fmla="*/ 307 h 567"/>
                <a:gd name="T4" fmla="*/ 1970 w 1970"/>
                <a:gd name="T5" fmla="*/ 567 h 567"/>
                <a:gd name="T6" fmla="*/ 0 w 1970"/>
                <a:gd name="T7" fmla="*/ 260 h 567"/>
                <a:gd name="T8" fmla="*/ 0 w 1970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7"/>
                <a:gd name="T17" fmla="*/ 1970 w 1970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7">
                  <a:moveTo>
                    <a:pt x="0" y="0"/>
                  </a:moveTo>
                  <a:lnTo>
                    <a:pt x="1970" y="307"/>
                  </a:lnTo>
                  <a:lnTo>
                    <a:pt x="1970" y="567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64"/>
            <p:cNvSpPr>
              <a:spLocks/>
            </p:cNvSpPr>
            <p:nvPr/>
          </p:nvSpPr>
          <p:spPr bwMode="auto">
            <a:xfrm>
              <a:off x="1033" y="1003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7 h 566"/>
                <a:gd name="T4" fmla="*/ 1970 w 1970"/>
                <a:gd name="T5" fmla="*/ 566 h 566"/>
                <a:gd name="T6" fmla="*/ 0 w 1970"/>
                <a:gd name="T7" fmla="*/ 260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7"/>
                  </a:lnTo>
                  <a:lnTo>
                    <a:pt x="1970" y="566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65"/>
            <p:cNvSpPr>
              <a:spLocks/>
            </p:cNvSpPr>
            <p:nvPr/>
          </p:nvSpPr>
          <p:spPr bwMode="auto">
            <a:xfrm>
              <a:off x="1033" y="1000"/>
              <a:ext cx="104" cy="30"/>
            </a:xfrm>
            <a:custGeom>
              <a:avLst/>
              <a:gdLst>
                <a:gd name="T0" fmla="*/ 0 w 1970"/>
                <a:gd name="T1" fmla="*/ 0 h 567"/>
                <a:gd name="T2" fmla="*/ 1970 w 1970"/>
                <a:gd name="T3" fmla="*/ 306 h 567"/>
                <a:gd name="T4" fmla="*/ 1970 w 1970"/>
                <a:gd name="T5" fmla="*/ 567 h 567"/>
                <a:gd name="T6" fmla="*/ 0 w 1970"/>
                <a:gd name="T7" fmla="*/ 259 h 567"/>
                <a:gd name="T8" fmla="*/ 0 w 1970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7"/>
                <a:gd name="T17" fmla="*/ 1970 w 1970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7">
                  <a:moveTo>
                    <a:pt x="0" y="0"/>
                  </a:moveTo>
                  <a:lnTo>
                    <a:pt x="1970" y="306"/>
                  </a:lnTo>
                  <a:lnTo>
                    <a:pt x="1970" y="567"/>
                  </a:lnTo>
                  <a:lnTo>
                    <a:pt x="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66"/>
            <p:cNvSpPr>
              <a:spLocks/>
            </p:cNvSpPr>
            <p:nvPr/>
          </p:nvSpPr>
          <p:spPr bwMode="auto">
            <a:xfrm>
              <a:off x="1024" y="1448"/>
              <a:ext cx="197" cy="69"/>
            </a:xfrm>
            <a:custGeom>
              <a:avLst/>
              <a:gdLst>
                <a:gd name="T0" fmla="*/ 9 w 3735"/>
                <a:gd name="T1" fmla="*/ 617 h 1318"/>
                <a:gd name="T2" fmla="*/ 61 w 3735"/>
                <a:gd name="T3" fmla="*/ 573 h 1318"/>
                <a:gd name="T4" fmla="*/ 119 w 3735"/>
                <a:gd name="T5" fmla="*/ 530 h 1318"/>
                <a:gd name="T6" fmla="*/ 196 w 3735"/>
                <a:gd name="T7" fmla="*/ 478 h 1318"/>
                <a:gd name="T8" fmla="*/ 289 w 3735"/>
                <a:gd name="T9" fmla="*/ 422 h 1318"/>
                <a:gd name="T10" fmla="*/ 370 w 3735"/>
                <a:gd name="T11" fmla="*/ 379 h 1318"/>
                <a:gd name="T12" fmla="*/ 430 w 3735"/>
                <a:gd name="T13" fmla="*/ 351 h 1318"/>
                <a:gd name="T14" fmla="*/ 493 w 3735"/>
                <a:gd name="T15" fmla="*/ 323 h 1318"/>
                <a:gd name="T16" fmla="*/ 561 w 3735"/>
                <a:gd name="T17" fmla="*/ 296 h 1318"/>
                <a:gd name="T18" fmla="*/ 686 w 3735"/>
                <a:gd name="T19" fmla="*/ 252 h 1318"/>
                <a:gd name="T20" fmla="*/ 877 w 3735"/>
                <a:gd name="T21" fmla="*/ 194 h 1318"/>
                <a:gd name="T22" fmla="*/ 1083 w 3735"/>
                <a:gd name="T23" fmla="*/ 138 h 1318"/>
                <a:gd name="T24" fmla="*/ 1299 w 3735"/>
                <a:gd name="T25" fmla="*/ 89 h 1318"/>
                <a:gd name="T26" fmla="*/ 1524 w 3735"/>
                <a:gd name="T27" fmla="*/ 49 h 1318"/>
                <a:gd name="T28" fmla="*/ 1753 w 3735"/>
                <a:gd name="T29" fmla="*/ 19 h 1318"/>
                <a:gd name="T30" fmla="*/ 1985 w 3735"/>
                <a:gd name="T31" fmla="*/ 2 h 1318"/>
                <a:gd name="T32" fmla="*/ 2216 w 3735"/>
                <a:gd name="T33" fmla="*/ 1 h 1318"/>
                <a:gd name="T34" fmla="*/ 2443 w 3735"/>
                <a:gd name="T35" fmla="*/ 18 h 1318"/>
                <a:gd name="T36" fmla="*/ 2663 w 3735"/>
                <a:gd name="T37" fmla="*/ 55 h 1318"/>
                <a:gd name="T38" fmla="*/ 2874 w 3735"/>
                <a:gd name="T39" fmla="*/ 113 h 1318"/>
                <a:gd name="T40" fmla="*/ 3073 w 3735"/>
                <a:gd name="T41" fmla="*/ 197 h 1318"/>
                <a:gd name="T42" fmla="*/ 3255 w 3735"/>
                <a:gd name="T43" fmla="*/ 306 h 1318"/>
                <a:gd name="T44" fmla="*/ 3420 w 3735"/>
                <a:gd name="T45" fmla="*/ 445 h 1318"/>
                <a:gd name="T46" fmla="*/ 3562 w 3735"/>
                <a:gd name="T47" fmla="*/ 615 h 1318"/>
                <a:gd name="T48" fmla="*/ 3681 w 3735"/>
                <a:gd name="T49" fmla="*/ 817 h 1318"/>
                <a:gd name="T50" fmla="*/ 3731 w 3735"/>
                <a:gd name="T51" fmla="*/ 939 h 1318"/>
                <a:gd name="T52" fmla="*/ 3735 w 3735"/>
                <a:gd name="T53" fmla="*/ 971 h 1318"/>
                <a:gd name="T54" fmla="*/ 3734 w 3735"/>
                <a:gd name="T55" fmla="*/ 1004 h 1318"/>
                <a:gd name="T56" fmla="*/ 3730 w 3735"/>
                <a:gd name="T57" fmla="*/ 1043 h 1318"/>
                <a:gd name="T58" fmla="*/ 3717 w 3735"/>
                <a:gd name="T59" fmla="*/ 1085 h 1318"/>
                <a:gd name="T60" fmla="*/ 3696 w 3735"/>
                <a:gd name="T61" fmla="*/ 1131 h 1318"/>
                <a:gd name="T62" fmla="*/ 3663 w 3735"/>
                <a:gd name="T63" fmla="*/ 1175 h 1318"/>
                <a:gd name="T64" fmla="*/ 3616 w 3735"/>
                <a:gd name="T65" fmla="*/ 1218 h 1318"/>
                <a:gd name="T66" fmla="*/ 3552 w 3735"/>
                <a:gd name="T67" fmla="*/ 1256 h 1318"/>
                <a:gd name="T68" fmla="*/ 3470 w 3735"/>
                <a:gd name="T69" fmla="*/ 1287 h 1318"/>
                <a:gd name="T70" fmla="*/ 3367 w 3735"/>
                <a:gd name="T71" fmla="*/ 1308 h 1318"/>
                <a:gd name="T72" fmla="*/ 3241 w 3735"/>
                <a:gd name="T73" fmla="*/ 1318 h 1318"/>
                <a:gd name="T74" fmla="*/ 3088 w 3735"/>
                <a:gd name="T75" fmla="*/ 1315 h 1318"/>
                <a:gd name="T76" fmla="*/ 2908 w 3735"/>
                <a:gd name="T77" fmla="*/ 1295 h 1318"/>
                <a:gd name="T78" fmla="*/ 2697 w 3735"/>
                <a:gd name="T79" fmla="*/ 1258 h 1318"/>
                <a:gd name="T80" fmla="*/ 2563 w 3735"/>
                <a:gd name="T81" fmla="*/ 1232 h 1318"/>
                <a:gd name="T82" fmla="*/ 2440 w 3735"/>
                <a:gd name="T83" fmla="*/ 1231 h 1318"/>
                <a:gd name="T84" fmla="*/ 2215 w 3735"/>
                <a:gd name="T85" fmla="*/ 1224 h 1318"/>
                <a:gd name="T86" fmla="*/ 1992 w 3735"/>
                <a:gd name="T87" fmla="*/ 1211 h 1318"/>
                <a:gd name="T88" fmla="*/ 1824 w 3735"/>
                <a:gd name="T89" fmla="*/ 1199 h 1318"/>
                <a:gd name="T90" fmla="*/ 1641 w 3735"/>
                <a:gd name="T91" fmla="*/ 1182 h 1318"/>
                <a:gd name="T92" fmla="*/ 1448 w 3735"/>
                <a:gd name="T93" fmla="*/ 1162 h 1318"/>
                <a:gd name="T94" fmla="*/ 1247 w 3735"/>
                <a:gd name="T95" fmla="*/ 1135 h 1318"/>
                <a:gd name="T96" fmla="*/ 1041 w 3735"/>
                <a:gd name="T97" fmla="*/ 1103 h 1318"/>
                <a:gd name="T98" fmla="*/ 833 w 3735"/>
                <a:gd name="T99" fmla="*/ 1065 h 1318"/>
                <a:gd name="T100" fmla="*/ 624 w 3735"/>
                <a:gd name="T101" fmla="*/ 1018 h 1318"/>
                <a:gd name="T102" fmla="*/ 419 w 3735"/>
                <a:gd name="T103" fmla="*/ 965 h 1318"/>
                <a:gd name="T104" fmla="*/ 219 w 3735"/>
                <a:gd name="T105" fmla="*/ 903 h 1318"/>
                <a:gd name="T106" fmla="*/ 0 w 3735"/>
                <a:gd name="T107" fmla="*/ 625 h 131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735"/>
                <a:gd name="T163" fmla="*/ 0 h 1318"/>
                <a:gd name="T164" fmla="*/ 3735 w 3735"/>
                <a:gd name="T165" fmla="*/ 1318 h 131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735" h="1318">
                  <a:moveTo>
                    <a:pt x="0" y="625"/>
                  </a:moveTo>
                  <a:lnTo>
                    <a:pt x="9" y="617"/>
                  </a:lnTo>
                  <a:lnTo>
                    <a:pt x="39" y="591"/>
                  </a:lnTo>
                  <a:lnTo>
                    <a:pt x="61" y="573"/>
                  </a:lnTo>
                  <a:lnTo>
                    <a:pt x="88" y="552"/>
                  </a:lnTo>
                  <a:lnTo>
                    <a:pt x="119" y="530"/>
                  </a:lnTo>
                  <a:lnTo>
                    <a:pt x="155" y="505"/>
                  </a:lnTo>
                  <a:lnTo>
                    <a:pt x="196" y="478"/>
                  </a:lnTo>
                  <a:lnTo>
                    <a:pt x="240" y="450"/>
                  </a:lnTo>
                  <a:lnTo>
                    <a:pt x="289" y="422"/>
                  </a:lnTo>
                  <a:lnTo>
                    <a:pt x="342" y="393"/>
                  </a:lnTo>
                  <a:lnTo>
                    <a:pt x="370" y="379"/>
                  </a:lnTo>
                  <a:lnTo>
                    <a:pt x="399" y="365"/>
                  </a:lnTo>
                  <a:lnTo>
                    <a:pt x="430" y="351"/>
                  </a:lnTo>
                  <a:lnTo>
                    <a:pt x="461" y="336"/>
                  </a:lnTo>
                  <a:lnTo>
                    <a:pt x="493" y="323"/>
                  </a:lnTo>
                  <a:lnTo>
                    <a:pt x="527" y="309"/>
                  </a:lnTo>
                  <a:lnTo>
                    <a:pt x="561" y="296"/>
                  </a:lnTo>
                  <a:lnTo>
                    <a:pt x="597" y="284"/>
                  </a:lnTo>
                  <a:lnTo>
                    <a:pt x="686" y="252"/>
                  </a:lnTo>
                  <a:lnTo>
                    <a:pt x="780" y="222"/>
                  </a:lnTo>
                  <a:lnTo>
                    <a:pt x="877" y="194"/>
                  </a:lnTo>
                  <a:lnTo>
                    <a:pt x="979" y="165"/>
                  </a:lnTo>
                  <a:lnTo>
                    <a:pt x="1083" y="138"/>
                  </a:lnTo>
                  <a:lnTo>
                    <a:pt x="1190" y="113"/>
                  </a:lnTo>
                  <a:lnTo>
                    <a:pt x="1299" y="89"/>
                  </a:lnTo>
                  <a:lnTo>
                    <a:pt x="1411" y="67"/>
                  </a:lnTo>
                  <a:lnTo>
                    <a:pt x="1524" y="49"/>
                  </a:lnTo>
                  <a:lnTo>
                    <a:pt x="1638" y="32"/>
                  </a:lnTo>
                  <a:lnTo>
                    <a:pt x="1753" y="19"/>
                  </a:lnTo>
                  <a:lnTo>
                    <a:pt x="1869" y="9"/>
                  </a:lnTo>
                  <a:lnTo>
                    <a:pt x="1985" y="2"/>
                  </a:lnTo>
                  <a:lnTo>
                    <a:pt x="2101" y="0"/>
                  </a:lnTo>
                  <a:lnTo>
                    <a:pt x="2216" y="1"/>
                  </a:lnTo>
                  <a:lnTo>
                    <a:pt x="2330" y="7"/>
                  </a:lnTo>
                  <a:lnTo>
                    <a:pt x="2443" y="18"/>
                  </a:lnTo>
                  <a:lnTo>
                    <a:pt x="2555" y="34"/>
                  </a:lnTo>
                  <a:lnTo>
                    <a:pt x="2663" y="55"/>
                  </a:lnTo>
                  <a:lnTo>
                    <a:pt x="2771" y="81"/>
                  </a:lnTo>
                  <a:lnTo>
                    <a:pt x="2874" y="113"/>
                  </a:lnTo>
                  <a:lnTo>
                    <a:pt x="2976" y="152"/>
                  </a:lnTo>
                  <a:lnTo>
                    <a:pt x="3073" y="197"/>
                  </a:lnTo>
                  <a:lnTo>
                    <a:pt x="3166" y="247"/>
                  </a:lnTo>
                  <a:lnTo>
                    <a:pt x="3255" y="306"/>
                  </a:lnTo>
                  <a:lnTo>
                    <a:pt x="3340" y="371"/>
                  </a:lnTo>
                  <a:lnTo>
                    <a:pt x="3420" y="445"/>
                  </a:lnTo>
                  <a:lnTo>
                    <a:pt x="3494" y="526"/>
                  </a:lnTo>
                  <a:lnTo>
                    <a:pt x="3562" y="615"/>
                  </a:lnTo>
                  <a:lnTo>
                    <a:pt x="3625" y="712"/>
                  </a:lnTo>
                  <a:lnTo>
                    <a:pt x="3681" y="817"/>
                  </a:lnTo>
                  <a:lnTo>
                    <a:pt x="3730" y="932"/>
                  </a:lnTo>
                  <a:lnTo>
                    <a:pt x="3731" y="939"/>
                  </a:lnTo>
                  <a:lnTo>
                    <a:pt x="3734" y="958"/>
                  </a:lnTo>
                  <a:lnTo>
                    <a:pt x="3735" y="971"/>
                  </a:lnTo>
                  <a:lnTo>
                    <a:pt x="3735" y="986"/>
                  </a:lnTo>
                  <a:lnTo>
                    <a:pt x="3734" y="1004"/>
                  </a:lnTo>
                  <a:lnTo>
                    <a:pt x="3733" y="1022"/>
                  </a:lnTo>
                  <a:lnTo>
                    <a:pt x="3730" y="1043"/>
                  </a:lnTo>
                  <a:lnTo>
                    <a:pt x="3725" y="1064"/>
                  </a:lnTo>
                  <a:lnTo>
                    <a:pt x="3717" y="1085"/>
                  </a:lnTo>
                  <a:lnTo>
                    <a:pt x="3708" y="1108"/>
                  </a:lnTo>
                  <a:lnTo>
                    <a:pt x="3696" y="1131"/>
                  </a:lnTo>
                  <a:lnTo>
                    <a:pt x="3681" y="1154"/>
                  </a:lnTo>
                  <a:lnTo>
                    <a:pt x="3663" y="1175"/>
                  </a:lnTo>
                  <a:lnTo>
                    <a:pt x="3642" y="1197"/>
                  </a:lnTo>
                  <a:lnTo>
                    <a:pt x="3616" y="1218"/>
                  </a:lnTo>
                  <a:lnTo>
                    <a:pt x="3586" y="1237"/>
                  </a:lnTo>
                  <a:lnTo>
                    <a:pt x="3552" y="1256"/>
                  </a:lnTo>
                  <a:lnTo>
                    <a:pt x="3514" y="1272"/>
                  </a:lnTo>
                  <a:lnTo>
                    <a:pt x="3470" y="1287"/>
                  </a:lnTo>
                  <a:lnTo>
                    <a:pt x="3422" y="1298"/>
                  </a:lnTo>
                  <a:lnTo>
                    <a:pt x="3367" y="1308"/>
                  </a:lnTo>
                  <a:lnTo>
                    <a:pt x="3307" y="1315"/>
                  </a:lnTo>
                  <a:lnTo>
                    <a:pt x="3241" y="1318"/>
                  </a:lnTo>
                  <a:lnTo>
                    <a:pt x="3167" y="1318"/>
                  </a:lnTo>
                  <a:lnTo>
                    <a:pt x="3088" y="1315"/>
                  </a:lnTo>
                  <a:lnTo>
                    <a:pt x="3002" y="1308"/>
                  </a:lnTo>
                  <a:lnTo>
                    <a:pt x="2908" y="1295"/>
                  </a:lnTo>
                  <a:lnTo>
                    <a:pt x="2806" y="1280"/>
                  </a:lnTo>
                  <a:lnTo>
                    <a:pt x="2697" y="1258"/>
                  </a:lnTo>
                  <a:lnTo>
                    <a:pt x="2579" y="1232"/>
                  </a:lnTo>
                  <a:lnTo>
                    <a:pt x="2563" y="1232"/>
                  </a:lnTo>
                  <a:lnTo>
                    <a:pt x="2516" y="1232"/>
                  </a:lnTo>
                  <a:lnTo>
                    <a:pt x="2440" y="1231"/>
                  </a:lnTo>
                  <a:lnTo>
                    <a:pt x="2339" y="1228"/>
                  </a:lnTo>
                  <a:lnTo>
                    <a:pt x="2215" y="1224"/>
                  </a:lnTo>
                  <a:lnTo>
                    <a:pt x="2071" y="1217"/>
                  </a:lnTo>
                  <a:lnTo>
                    <a:pt x="1992" y="1211"/>
                  </a:lnTo>
                  <a:lnTo>
                    <a:pt x="1909" y="1206"/>
                  </a:lnTo>
                  <a:lnTo>
                    <a:pt x="1824" y="1199"/>
                  </a:lnTo>
                  <a:lnTo>
                    <a:pt x="1734" y="1192"/>
                  </a:lnTo>
                  <a:lnTo>
                    <a:pt x="1641" y="1182"/>
                  </a:lnTo>
                  <a:lnTo>
                    <a:pt x="1545" y="1173"/>
                  </a:lnTo>
                  <a:lnTo>
                    <a:pt x="1448" y="1162"/>
                  </a:lnTo>
                  <a:lnTo>
                    <a:pt x="1349" y="1149"/>
                  </a:lnTo>
                  <a:lnTo>
                    <a:pt x="1247" y="1135"/>
                  </a:lnTo>
                  <a:lnTo>
                    <a:pt x="1145" y="1119"/>
                  </a:lnTo>
                  <a:lnTo>
                    <a:pt x="1041" y="1103"/>
                  </a:lnTo>
                  <a:lnTo>
                    <a:pt x="937" y="1084"/>
                  </a:lnTo>
                  <a:lnTo>
                    <a:pt x="833" y="1065"/>
                  </a:lnTo>
                  <a:lnTo>
                    <a:pt x="728" y="1042"/>
                  </a:lnTo>
                  <a:lnTo>
                    <a:pt x="624" y="1018"/>
                  </a:lnTo>
                  <a:lnTo>
                    <a:pt x="521" y="992"/>
                  </a:lnTo>
                  <a:lnTo>
                    <a:pt x="419" y="965"/>
                  </a:lnTo>
                  <a:lnTo>
                    <a:pt x="318" y="935"/>
                  </a:lnTo>
                  <a:lnTo>
                    <a:pt x="219" y="903"/>
                  </a:lnTo>
                  <a:lnTo>
                    <a:pt x="122" y="869"/>
                  </a:lnTo>
                  <a:lnTo>
                    <a:pt x="0" y="625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67"/>
            <p:cNvSpPr>
              <a:spLocks/>
            </p:cNvSpPr>
            <p:nvPr/>
          </p:nvSpPr>
          <p:spPr bwMode="auto">
            <a:xfrm>
              <a:off x="1031" y="1448"/>
              <a:ext cx="148" cy="30"/>
            </a:xfrm>
            <a:custGeom>
              <a:avLst/>
              <a:gdLst>
                <a:gd name="T0" fmla="*/ 121 w 2817"/>
                <a:gd name="T1" fmla="*/ 453 h 573"/>
                <a:gd name="T2" fmla="*/ 240 w 2817"/>
                <a:gd name="T3" fmla="*/ 444 h 573"/>
                <a:gd name="T4" fmla="*/ 451 w 2817"/>
                <a:gd name="T5" fmla="*/ 424 h 573"/>
                <a:gd name="T6" fmla="*/ 650 w 2817"/>
                <a:gd name="T7" fmla="*/ 401 h 573"/>
                <a:gd name="T8" fmla="*/ 794 w 2817"/>
                <a:gd name="T9" fmla="*/ 379 h 573"/>
                <a:gd name="T10" fmla="*/ 946 w 2817"/>
                <a:gd name="T11" fmla="*/ 354 h 573"/>
                <a:gd name="T12" fmla="*/ 1099 w 2817"/>
                <a:gd name="T13" fmla="*/ 324 h 573"/>
                <a:gd name="T14" fmla="*/ 1249 w 2817"/>
                <a:gd name="T15" fmla="*/ 290 h 573"/>
                <a:gd name="T16" fmla="*/ 1393 w 2817"/>
                <a:gd name="T17" fmla="*/ 251 h 573"/>
                <a:gd name="T18" fmla="*/ 1529 w 2817"/>
                <a:gd name="T19" fmla="*/ 205 h 573"/>
                <a:gd name="T20" fmla="*/ 1651 w 2817"/>
                <a:gd name="T21" fmla="*/ 154 h 573"/>
                <a:gd name="T22" fmla="*/ 1755 w 2817"/>
                <a:gd name="T23" fmla="*/ 97 h 573"/>
                <a:gd name="T24" fmla="*/ 1839 w 2817"/>
                <a:gd name="T25" fmla="*/ 34 h 573"/>
                <a:gd name="T26" fmla="*/ 1934 w 2817"/>
                <a:gd name="T27" fmla="*/ 1 h 573"/>
                <a:gd name="T28" fmla="*/ 2055 w 2817"/>
                <a:gd name="T29" fmla="*/ 3 h 573"/>
                <a:gd name="T30" fmla="*/ 2174 w 2817"/>
                <a:gd name="T31" fmla="*/ 8 h 573"/>
                <a:gd name="T32" fmla="*/ 2291 w 2817"/>
                <a:gd name="T33" fmla="*/ 16 h 573"/>
                <a:gd name="T34" fmla="*/ 2406 w 2817"/>
                <a:gd name="T35" fmla="*/ 28 h 573"/>
                <a:gd name="T36" fmla="*/ 2519 w 2817"/>
                <a:gd name="T37" fmla="*/ 47 h 573"/>
                <a:gd name="T38" fmla="*/ 2629 w 2817"/>
                <a:gd name="T39" fmla="*/ 71 h 573"/>
                <a:gd name="T40" fmla="*/ 2739 w 2817"/>
                <a:gd name="T41" fmla="*/ 102 h 573"/>
                <a:gd name="T42" fmla="*/ 2812 w 2817"/>
                <a:gd name="T43" fmla="*/ 132 h 573"/>
                <a:gd name="T44" fmla="*/ 2806 w 2817"/>
                <a:gd name="T45" fmla="*/ 161 h 573"/>
                <a:gd name="T46" fmla="*/ 2746 w 2817"/>
                <a:gd name="T47" fmla="*/ 196 h 573"/>
                <a:gd name="T48" fmla="*/ 2639 w 2817"/>
                <a:gd name="T49" fmla="*/ 236 h 573"/>
                <a:gd name="T50" fmla="*/ 2490 w 2817"/>
                <a:gd name="T51" fmla="*/ 281 h 573"/>
                <a:gd name="T52" fmla="*/ 2308 w 2817"/>
                <a:gd name="T53" fmla="*/ 326 h 573"/>
                <a:gd name="T54" fmla="*/ 2098 w 2817"/>
                <a:gd name="T55" fmla="*/ 373 h 573"/>
                <a:gd name="T56" fmla="*/ 1867 w 2817"/>
                <a:gd name="T57" fmla="*/ 418 h 573"/>
                <a:gd name="T58" fmla="*/ 1622 w 2817"/>
                <a:gd name="T59" fmla="*/ 461 h 573"/>
                <a:gd name="T60" fmla="*/ 1370 w 2817"/>
                <a:gd name="T61" fmla="*/ 499 h 573"/>
                <a:gd name="T62" fmla="*/ 1116 w 2817"/>
                <a:gd name="T63" fmla="*/ 531 h 573"/>
                <a:gd name="T64" fmla="*/ 868 w 2817"/>
                <a:gd name="T65" fmla="*/ 555 h 573"/>
                <a:gd name="T66" fmla="*/ 632 w 2817"/>
                <a:gd name="T67" fmla="*/ 570 h 573"/>
                <a:gd name="T68" fmla="*/ 416 w 2817"/>
                <a:gd name="T69" fmla="*/ 573 h 573"/>
                <a:gd name="T70" fmla="*/ 225 w 2817"/>
                <a:gd name="T71" fmla="*/ 565 h 573"/>
                <a:gd name="T72" fmla="*/ 65 w 2817"/>
                <a:gd name="T73" fmla="*/ 541 h 573"/>
                <a:gd name="T74" fmla="*/ 25 w 2817"/>
                <a:gd name="T75" fmla="*/ 505 h 573"/>
                <a:gd name="T76" fmla="*/ 78 w 2817"/>
                <a:gd name="T77" fmla="*/ 471 h 5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817"/>
                <a:gd name="T118" fmla="*/ 0 h 573"/>
                <a:gd name="T119" fmla="*/ 2817 w 2817"/>
                <a:gd name="T120" fmla="*/ 573 h 57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817" h="573">
                  <a:moveTo>
                    <a:pt x="105" y="454"/>
                  </a:moveTo>
                  <a:lnTo>
                    <a:pt x="121" y="453"/>
                  </a:lnTo>
                  <a:lnTo>
                    <a:pt x="168" y="450"/>
                  </a:lnTo>
                  <a:lnTo>
                    <a:pt x="240" y="444"/>
                  </a:lnTo>
                  <a:lnTo>
                    <a:pt x="336" y="436"/>
                  </a:lnTo>
                  <a:lnTo>
                    <a:pt x="451" y="424"/>
                  </a:lnTo>
                  <a:lnTo>
                    <a:pt x="580" y="409"/>
                  </a:lnTo>
                  <a:lnTo>
                    <a:pt x="650" y="401"/>
                  </a:lnTo>
                  <a:lnTo>
                    <a:pt x="721" y="390"/>
                  </a:lnTo>
                  <a:lnTo>
                    <a:pt x="794" y="379"/>
                  </a:lnTo>
                  <a:lnTo>
                    <a:pt x="870" y="367"/>
                  </a:lnTo>
                  <a:lnTo>
                    <a:pt x="946" y="354"/>
                  </a:lnTo>
                  <a:lnTo>
                    <a:pt x="1022" y="340"/>
                  </a:lnTo>
                  <a:lnTo>
                    <a:pt x="1099" y="324"/>
                  </a:lnTo>
                  <a:lnTo>
                    <a:pt x="1174" y="307"/>
                  </a:lnTo>
                  <a:lnTo>
                    <a:pt x="1249" y="290"/>
                  </a:lnTo>
                  <a:lnTo>
                    <a:pt x="1322" y="271"/>
                  </a:lnTo>
                  <a:lnTo>
                    <a:pt x="1393" y="251"/>
                  </a:lnTo>
                  <a:lnTo>
                    <a:pt x="1463" y="229"/>
                  </a:lnTo>
                  <a:lnTo>
                    <a:pt x="1529" y="205"/>
                  </a:lnTo>
                  <a:lnTo>
                    <a:pt x="1592" y="181"/>
                  </a:lnTo>
                  <a:lnTo>
                    <a:pt x="1651" y="154"/>
                  </a:lnTo>
                  <a:lnTo>
                    <a:pt x="1706" y="127"/>
                  </a:lnTo>
                  <a:lnTo>
                    <a:pt x="1755" y="97"/>
                  </a:lnTo>
                  <a:lnTo>
                    <a:pt x="1801" y="67"/>
                  </a:lnTo>
                  <a:lnTo>
                    <a:pt x="1839" y="34"/>
                  </a:lnTo>
                  <a:lnTo>
                    <a:pt x="1872" y="0"/>
                  </a:lnTo>
                  <a:lnTo>
                    <a:pt x="1934" y="1"/>
                  </a:lnTo>
                  <a:lnTo>
                    <a:pt x="1994" y="2"/>
                  </a:lnTo>
                  <a:lnTo>
                    <a:pt x="2055" y="3"/>
                  </a:lnTo>
                  <a:lnTo>
                    <a:pt x="2114" y="5"/>
                  </a:lnTo>
                  <a:lnTo>
                    <a:pt x="2174" y="8"/>
                  </a:lnTo>
                  <a:lnTo>
                    <a:pt x="2232" y="12"/>
                  </a:lnTo>
                  <a:lnTo>
                    <a:pt x="2291" y="16"/>
                  </a:lnTo>
                  <a:lnTo>
                    <a:pt x="2348" y="22"/>
                  </a:lnTo>
                  <a:lnTo>
                    <a:pt x="2406" y="28"/>
                  </a:lnTo>
                  <a:lnTo>
                    <a:pt x="2462" y="36"/>
                  </a:lnTo>
                  <a:lnTo>
                    <a:pt x="2519" y="47"/>
                  </a:lnTo>
                  <a:lnTo>
                    <a:pt x="2575" y="58"/>
                  </a:lnTo>
                  <a:lnTo>
                    <a:pt x="2629" y="71"/>
                  </a:lnTo>
                  <a:lnTo>
                    <a:pt x="2684" y="85"/>
                  </a:lnTo>
                  <a:lnTo>
                    <a:pt x="2739" y="102"/>
                  </a:lnTo>
                  <a:lnTo>
                    <a:pt x="2794" y="121"/>
                  </a:lnTo>
                  <a:lnTo>
                    <a:pt x="2812" y="132"/>
                  </a:lnTo>
                  <a:lnTo>
                    <a:pt x="2817" y="145"/>
                  </a:lnTo>
                  <a:lnTo>
                    <a:pt x="2806" y="161"/>
                  </a:lnTo>
                  <a:lnTo>
                    <a:pt x="2782" y="177"/>
                  </a:lnTo>
                  <a:lnTo>
                    <a:pt x="2746" y="196"/>
                  </a:lnTo>
                  <a:lnTo>
                    <a:pt x="2698" y="215"/>
                  </a:lnTo>
                  <a:lnTo>
                    <a:pt x="2639" y="236"/>
                  </a:lnTo>
                  <a:lnTo>
                    <a:pt x="2569" y="258"/>
                  </a:lnTo>
                  <a:lnTo>
                    <a:pt x="2490" y="281"/>
                  </a:lnTo>
                  <a:lnTo>
                    <a:pt x="2403" y="303"/>
                  </a:lnTo>
                  <a:lnTo>
                    <a:pt x="2308" y="326"/>
                  </a:lnTo>
                  <a:lnTo>
                    <a:pt x="2205" y="350"/>
                  </a:lnTo>
                  <a:lnTo>
                    <a:pt x="2098" y="373"/>
                  </a:lnTo>
                  <a:lnTo>
                    <a:pt x="1985" y="396"/>
                  </a:lnTo>
                  <a:lnTo>
                    <a:pt x="1867" y="418"/>
                  </a:lnTo>
                  <a:lnTo>
                    <a:pt x="1746" y="440"/>
                  </a:lnTo>
                  <a:lnTo>
                    <a:pt x="1622" y="461"/>
                  </a:lnTo>
                  <a:lnTo>
                    <a:pt x="1497" y="480"/>
                  </a:lnTo>
                  <a:lnTo>
                    <a:pt x="1370" y="499"/>
                  </a:lnTo>
                  <a:lnTo>
                    <a:pt x="1242" y="515"/>
                  </a:lnTo>
                  <a:lnTo>
                    <a:pt x="1116" y="531"/>
                  </a:lnTo>
                  <a:lnTo>
                    <a:pt x="991" y="544"/>
                  </a:lnTo>
                  <a:lnTo>
                    <a:pt x="868" y="555"/>
                  </a:lnTo>
                  <a:lnTo>
                    <a:pt x="748" y="564"/>
                  </a:lnTo>
                  <a:lnTo>
                    <a:pt x="632" y="570"/>
                  </a:lnTo>
                  <a:lnTo>
                    <a:pt x="521" y="573"/>
                  </a:lnTo>
                  <a:lnTo>
                    <a:pt x="416" y="573"/>
                  </a:lnTo>
                  <a:lnTo>
                    <a:pt x="317" y="570"/>
                  </a:lnTo>
                  <a:lnTo>
                    <a:pt x="225" y="565"/>
                  </a:lnTo>
                  <a:lnTo>
                    <a:pt x="141" y="555"/>
                  </a:lnTo>
                  <a:lnTo>
                    <a:pt x="65" y="541"/>
                  </a:lnTo>
                  <a:lnTo>
                    <a:pt x="0" y="524"/>
                  </a:lnTo>
                  <a:lnTo>
                    <a:pt x="25" y="505"/>
                  </a:lnTo>
                  <a:lnTo>
                    <a:pt x="51" y="487"/>
                  </a:lnTo>
                  <a:lnTo>
                    <a:pt x="78" y="471"/>
                  </a:lnTo>
                  <a:lnTo>
                    <a:pt x="105" y="454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951611" y="4537733"/>
            <a:ext cx="10983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GE0/0/1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192.168.1.1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3" name="Picture 455" descr="图片2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5962" y="4017364"/>
            <a:ext cx="665524" cy="523756"/>
          </a:xfrm>
          <a:prstGeom prst="rect">
            <a:avLst/>
          </a:prstGeom>
          <a:noFill/>
        </p:spPr>
      </p:pic>
      <p:sp>
        <p:nvSpPr>
          <p:cNvPr id="75" name="矩形 74"/>
          <p:cNvSpPr/>
          <p:nvPr/>
        </p:nvSpPr>
        <p:spPr>
          <a:xfrm>
            <a:off x="1600369" y="3698007"/>
            <a:ext cx="867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AR-X-2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37530" y="3722510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SW-X-5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011957" y="4288827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192.168.17.6/24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0" name="Picture 455" descr="图片2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77572" y="4011261"/>
            <a:ext cx="665524" cy="523756"/>
          </a:xfrm>
          <a:prstGeom prst="rect">
            <a:avLst/>
          </a:prstGeom>
          <a:noFill/>
        </p:spPr>
      </p:pic>
      <p:cxnSp>
        <p:nvCxnSpPr>
          <p:cNvPr id="83" name="直接连接符 82"/>
          <p:cNvCxnSpPr>
            <a:stCxn id="80" idx="1"/>
            <a:endCxn id="73" idx="3"/>
          </p:cNvCxnSpPr>
          <p:nvPr/>
        </p:nvCxnSpPr>
        <p:spPr>
          <a:xfrm flipH="1">
            <a:off x="8141486" y="4273139"/>
            <a:ext cx="2236086" cy="61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4463411" y="3736980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SW-X-4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0333603" y="3704684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SW-X-6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019294" y="3727823"/>
            <a:ext cx="1766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GE0/0/8</a:t>
            </a:r>
          </a:p>
          <a:p>
            <a:r>
              <a:rPr lang="en-US" altLang="zh-CN" sz="14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192.168.17.5/24</a:t>
            </a:r>
            <a:endParaRPr lang="zh-CN" altLang="en-US" sz="14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8" name="Rectangle 2">
            <a:extLst>
              <a:ext uri="{FF2B5EF4-FFF2-40B4-BE49-F238E27FC236}">
                <a16:creationId xmlns:a16="http://schemas.microsoft.com/office/drawing/2014/main" id="{35765261-C6EC-E14F-AEA3-C7D97CF2E61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44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设备和网络拓扑</a:t>
            </a:r>
            <a:endParaRPr lang="en-US" altLang="zh-CN" sz="4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5638B5-26A1-544B-BEA6-E6C40D148916}"/>
              </a:ext>
            </a:extLst>
          </p:cNvPr>
          <p:cNvSpPr txBox="1"/>
          <p:nvPr/>
        </p:nvSpPr>
        <p:spPr>
          <a:xfrm>
            <a:off x="815193" y="1302956"/>
            <a:ext cx="1087083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每小组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台交换机，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台路由器（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AR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：路由器  </a:t>
            </a:r>
            <a:r>
              <a:rPr kumimoji="1" lang="en-US" altLang="zh-CN" sz="2400">
                <a:latin typeface="SimHei" panose="02010609060101010101" pitchFamily="49" charset="-122"/>
                <a:ea typeface="SimHei" panose="02010609060101010101" pitchFamily="49" charset="-122"/>
              </a:rPr>
              <a:t>SW</a:t>
            </a:r>
            <a:r>
              <a:rPr kumimoji="1" lang="zh-CN" altLang="en-US" sz="2400">
                <a:latin typeface="SimHei" panose="02010609060101010101" pitchFamily="49" charset="-122"/>
                <a:ea typeface="SimHei" panose="02010609060101010101" pitchFamily="49" charset="-122"/>
              </a:rPr>
              <a:t>：交换机）</a:t>
            </a:r>
            <a:endParaRPr kumimoji="1" lang="en-US" altLang="zh-CN" sz="24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rPr>
              <a:t>两种编号：</a:t>
            </a:r>
            <a:r>
              <a:rPr lang="en-US" altLang="zh-CN" sz="2400" b="1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取值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2-11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-2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-3</a:t>
            </a:r>
          </a:p>
          <a:p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-2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-4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-5</a:t>
            </a:r>
            <a:r>
              <a:rPr lang="zh-CN" altLang="en-US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-6</a:t>
            </a:r>
            <a:endParaRPr lang="zh-CN" altLang="en-US" sz="2000" b="1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23AB1DC-5884-0F4B-B019-E3D6DF2529C3}"/>
              </a:ext>
            </a:extLst>
          </p:cNvPr>
          <p:cNvSpPr txBox="1"/>
          <p:nvPr/>
        </p:nvSpPr>
        <p:spPr>
          <a:xfrm>
            <a:off x="3757101" y="5770689"/>
            <a:ext cx="6099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AR-X-2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SW-X-4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SW-X-5</a:t>
            </a: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SW-X-6</a:t>
            </a:r>
            <a:endParaRPr lang="zh-CN" altLang="en-US"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E43EEF-B5EB-A240-A3B2-2AEFFA70DFB0}"/>
              </a:ext>
            </a:extLst>
          </p:cNvPr>
          <p:cNvSpPr txBox="1"/>
          <p:nvPr/>
        </p:nvSpPr>
        <p:spPr>
          <a:xfrm>
            <a:off x="7022474" y="1979649"/>
            <a:ext cx="483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一定要看清楚自己小组设备的编号</a:t>
            </a:r>
            <a:endParaRPr kumimoji="1" lang="en-US" altLang="zh-CN" sz="2400" b="1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27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54">
            <a:extLst>
              <a:ext uri="{FF2B5EF4-FFF2-40B4-BE49-F238E27FC236}">
                <a16:creationId xmlns:a16="http://schemas.microsoft.com/office/drawing/2014/main" id="{E4E6834C-0C76-1F46-A644-1AFBD70B1E09}"/>
              </a:ext>
            </a:extLst>
          </p:cNvPr>
          <p:cNvSpPr/>
          <p:nvPr/>
        </p:nvSpPr>
        <p:spPr bwMode="auto">
          <a:xfrm>
            <a:off x="1465955" y="251646"/>
            <a:ext cx="10461052" cy="1872208"/>
          </a:xfrm>
          <a:prstGeom prst="roundRect">
            <a:avLst>
              <a:gd name="adj" fmla="val 2919"/>
            </a:avLst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7842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1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6" name="直接连接符 4">
            <a:extLst>
              <a:ext uri="{FF2B5EF4-FFF2-40B4-BE49-F238E27FC236}">
                <a16:creationId xmlns:a16="http://schemas.microsoft.com/office/drawing/2014/main" id="{177BD731-A232-5146-8BE7-ABB7DA7E7B8E}"/>
              </a:ext>
            </a:extLst>
          </p:cNvPr>
          <p:cNvCxnSpPr/>
          <p:nvPr/>
        </p:nvCxnSpPr>
        <p:spPr>
          <a:xfrm>
            <a:off x="2660984" y="1320719"/>
            <a:ext cx="0" cy="131483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06AF1835-64FC-5849-B877-ED18836EEA65}"/>
              </a:ext>
            </a:extLst>
          </p:cNvPr>
          <p:cNvSpPr/>
          <p:nvPr/>
        </p:nvSpPr>
        <p:spPr>
          <a:xfrm>
            <a:off x="1611432" y="2775028"/>
            <a:ext cx="18053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PC - 192.168.1.2/24</a:t>
            </a:r>
          </a:p>
          <a:p>
            <a:pPr algn="ctr"/>
            <a:r>
              <a:rPr lang="zh-CN" altLang="en-US" sz="15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网关 </a:t>
            </a:r>
            <a:r>
              <a:rPr lang="en-US" altLang="zh-CN" sz="15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192.168.1.1</a:t>
            </a:r>
            <a:endParaRPr lang="zh-CN" altLang="en-US" sz="15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连接符 6">
            <a:extLst>
              <a:ext uri="{FF2B5EF4-FFF2-40B4-BE49-F238E27FC236}">
                <a16:creationId xmlns:a16="http://schemas.microsoft.com/office/drawing/2014/main" id="{8039D6FD-E0C3-A049-A60B-A4C8A27FF3BA}"/>
              </a:ext>
            </a:extLst>
          </p:cNvPr>
          <p:cNvCxnSpPr/>
          <p:nvPr/>
        </p:nvCxnSpPr>
        <p:spPr>
          <a:xfrm flipH="1">
            <a:off x="2792954" y="1153955"/>
            <a:ext cx="56166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8E4DD9E6-3692-464B-91F1-DA26C3DD4EDA}"/>
              </a:ext>
            </a:extLst>
          </p:cNvPr>
          <p:cNvSpPr/>
          <p:nvPr/>
        </p:nvSpPr>
        <p:spPr>
          <a:xfrm>
            <a:off x="2949945" y="610181"/>
            <a:ext cx="1535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GE0/0/7</a:t>
            </a:r>
          </a:p>
          <a:p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192.168.15.1/24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0" name="Picture 455" descr="图片234">
            <a:extLst>
              <a:ext uri="{FF2B5EF4-FFF2-40B4-BE49-F238E27FC236}">
                <a16:creationId xmlns:a16="http://schemas.microsoft.com/office/drawing/2014/main" id="{A827AEA8-86C0-7A43-BBFC-8FAFE70AF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3107" y="917548"/>
            <a:ext cx="665524" cy="523756"/>
          </a:xfrm>
          <a:prstGeom prst="rect">
            <a:avLst/>
          </a:prstGeom>
          <a:noFill/>
        </p:spPr>
      </p:pic>
      <p:pic>
        <p:nvPicPr>
          <p:cNvPr id="61" name="Picture 455" descr="图片234">
            <a:extLst>
              <a:ext uri="{FF2B5EF4-FFF2-40B4-BE49-F238E27FC236}">
                <a16:creationId xmlns:a16="http://schemas.microsoft.com/office/drawing/2014/main" id="{35B6F007-06FD-FE48-B813-ADD020503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117" y="935763"/>
            <a:ext cx="665524" cy="523756"/>
          </a:xfrm>
          <a:prstGeom prst="rect">
            <a:avLst/>
          </a:prstGeom>
          <a:noFill/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A0F4A035-4661-C245-BCEE-768E9C5825E7}"/>
              </a:ext>
            </a:extLst>
          </p:cNvPr>
          <p:cNvSpPr/>
          <p:nvPr/>
        </p:nvSpPr>
        <p:spPr>
          <a:xfrm>
            <a:off x="3853239" y="1146320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192.168.15.2/24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BF7B7D0-4353-EB4A-A20D-D4E62FC23A24}"/>
              </a:ext>
            </a:extLst>
          </p:cNvPr>
          <p:cNvSpPr/>
          <p:nvPr/>
        </p:nvSpPr>
        <p:spPr>
          <a:xfrm>
            <a:off x="5899707" y="589443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GE0/0/8</a:t>
            </a:r>
          </a:p>
          <a:p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192.168.16.3/24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20603E7-CF04-FF43-BE75-B4D654438B8D}"/>
              </a:ext>
            </a:extLst>
          </p:cNvPr>
          <p:cNvSpPr/>
          <p:nvPr/>
        </p:nvSpPr>
        <p:spPr>
          <a:xfrm>
            <a:off x="6714471" y="1218170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192.168.16.4/24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5" name="Group 40">
            <a:extLst>
              <a:ext uri="{FF2B5EF4-FFF2-40B4-BE49-F238E27FC236}">
                <a16:creationId xmlns:a16="http://schemas.microsoft.com/office/drawing/2014/main" id="{3D643EE2-2F48-DE48-AC91-45407A01D9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71031" y="2163209"/>
            <a:ext cx="672061" cy="567843"/>
            <a:chOff x="350" y="882"/>
            <a:chExt cx="871" cy="736"/>
          </a:xfrm>
        </p:grpSpPr>
        <p:sp>
          <p:nvSpPr>
            <p:cNvPr id="66" name="AutoShape 41">
              <a:extLst>
                <a:ext uri="{FF2B5EF4-FFF2-40B4-BE49-F238E27FC236}">
                  <a16:creationId xmlns:a16="http://schemas.microsoft.com/office/drawing/2014/main" id="{43FBFE66-7B72-F447-8637-0EE256772E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0" y="882"/>
              <a:ext cx="871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id="{E91142F5-C673-2A49-9A1B-4FFA5E74F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" y="934"/>
              <a:ext cx="291" cy="562"/>
            </a:xfrm>
            <a:custGeom>
              <a:avLst/>
              <a:gdLst>
                <a:gd name="T0" fmla="*/ 5093 w 5531"/>
                <a:gd name="T1" fmla="*/ 0 h 10669"/>
                <a:gd name="T2" fmla="*/ 3164 w 5531"/>
                <a:gd name="T3" fmla="*/ 572 h 10669"/>
                <a:gd name="T4" fmla="*/ 0 w 5531"/>
                <a:gd name="T5" fmla="*/ 8408 h 10669"/>
                <a:gd name="T6" fmla="*/ 362 w 5531"/>
                <a:gd name="T7" fmla="*/ 9644 h 10669"/>
                <a:gd name="T8" fmla="*/ 635 w 5531"/>
                <a:gd name="T9" fmla="*/ 9708 h 10669"/>
                <a:gd name="T10" fmla="*/ 908 w 5531"/>
                <a:gd name="T11" fmla="*/ 9772 h 10669"/>
                <a:gd name="T12" fmla="*/ 1181 w 5531"/>
                <a:gd name="T13" fmla="*/ 9836 h 10669"/>
                <a:gd name="T14" fmla="*/ 1454 w 5531"/>
                <a:gd name="T15" fmla="*/ 9900 h 10669"/>
                <a:gd name="T16" fmla="*/ 1727 w 5531"/>
                <a:gd name="T17" fmla="*/ 9964 h 10669"/>
                <a:gd name="T18" fmla="*/ 2000 w 5531"/>
                <a:gd name="T19" fmla="*/ 10028 h 10669"/>
                <a:gd name="T20" fmla="*/ 2273 w 5531"/>
                <a:gd name="T21" fmla="*/ 10092 h 10669"/>
                <a:gd name="T22" fmla="*/ 2546 w 5531"/>
                <a:gd name="T23" fmla="*/ 10156 h 10669"/>
                <a:gd name="T24" fmla="*/ 2819 w 5531"/>
                <a:gd name="T25" fmla="*/ 10220 h 10669"/>
                <a:gd name="T26" fmla="*/ 3092 w 5531"/>
                <a:gd name="T27" fmla="*/ 10284 h 10669"/>
                <a:gd name="T28" fmla="*/ 3366 w 5531"/>
                <a:gd name="T29" fmla="*/ 10348 h 10669"/>
                <a:gd name="T30" fmla="*/ 3639 w 5531"/>
                <a:gd name="T31" fmla="*/ 10412 h 10669"/>
                <a:gd name="T32" fmla="*/ 3912 w 5531"/>
                <a:gd name="T33" fmla="*/ 10476 h 10669"/>
                <a:gd name="T34" fmla="*/ 4185 w 5531"/>
                <a:gd name="T35" fmla="*/ 10540 h 10669"/>
                <a:gd name="T36" fmla="*/ 4458 w 5531"/>
                <a:gd name="T37" fmla="*/ 10605 h 10669"/>
                <a:gd name="T38" fmla="*/ 4731 w 5531"/>
                <a:gd name="T39" fmla="*/ 10669 h 10669"/>
                <a:gd name="T40" fmla="*/ 4805 w 5531"/>
                <a:gd name="T41" fmla="*/ 10366 h 10669"/>
                <a:gd name="T42" fmla="*/ 4877 w 5531"/>
                <a:gd name="T43" fmla="*/ 10061 h 10669"/>
                <a:gd name="T44" fmla="*/ 4945 w 5531"/>
                <a:gd name="T45" fmla="*/ 9757 h 10669"/>
                <a:gd name="T46" fmla="*/ 5010 w 5531"/>
                <a:gd name="T47" fmla="*/ 9451 h 10669"/>
                <a:gd name="T48" fmla="*/ 5072 w 5531"/>
                <a:gd name="T49" fmla="*/ 9145 h 10669"/>
                <a:gd name="T50" fmla="*/ 5131 w 5531"/>
                <a:gd name="T51" fmla="*/ 8838 h 10669"/>
                <a:gd name="T52" fmla="*/ 5186 w 5531"/>
                <a:gd name="T53" fmla="*/ 8528 h 10669"/>
                <a:gd name="T54" fmla="*/ 5238 w 5531"/>
                <a:gd name="T55" fmla="*/ 8218 h 10669"/>
                <a:gd name="T56" fmla="*/ 5285 w 5531"/>
                <a:gd name="T57" fmla="*/ 7907 h 10669"/>
                <a:gd name="T58" fmla="*/ 5329 w 5531"/>
                <a:gd name="T59" fmla="*/ 7593 h 10669"/>
                <a:gd name="T60" fmla="*/ 5369 w 5531"/>
                <a:gd name="T61" fmla="*/ 7278 h 10669"/>
                <a:gd name="T62" fmla="*/ 5404 w 5531"/>
                <a:gd name="T63" fmla="*/ 6960 h 10669"/>
                <a:gd name="T64" fmla="*/ 5436 w 5531"/>
                <a:gd name="T65" fmla="*/ 6640 h 10669"/>
                <a:gd name="T66" fmla="*/ 5463 w 5531"/>
                <a:gd name="T67" fmla="*/ 6319 h 10669"/>
                <a:gd name="T68" fmla="*/ 5486 w 5531"/>
                <a:gd name="T69" fmla="*/ 5995 h 10669"/>
                <a:gd name="T70" fmla="*/ 5505 w 5531"/>
                <a:gd name="T71" fmla="*/ 5669 h 10669"/>
                <a:gd name="T72" fmla="*/ 5518 w 5531"/>
                <a:gd name="T73" fmla="*/ 5340 h 10669"/>
                <a:gd name="T74" fmla="*/ 5527 w 5531"/>
                <a:gd name="T75" fmla="*/ 5008 h 10669"/>
                <a:gd name="T76" fmla="*/ 5531 w 5531"/>
                <a:gd name="T77" fmla="*/ 4674 h 10669"/>
                <a:gd name="T78" fmla="*/ 5530 w 5531"/>
                <a:gd name="T79" fmla="*/ 4336 h 10669"/>
                <a:gd name="T80" fmla="*/ 5525 w 5531"/>
                <a:gd name="T81" fmla="*/ 3995 h 10669"/>
                <a:gd name="T82" fmla="*/ 5514 w 5531"/>
                <a:gd name="T83" fmla="*/ 3651 h 10669"/>
                <a:gd name="T84" fmla="*/ 5497 w 5531"/>
                <a:gd name="T85" fmla="*/ 3303 h 10669"/>
                <a:gd name="T86" fmla="*/ 5476 w 5531"/>
                <a:gd name="T87" fmla="*/ 2953 h 10669"/>
                <a:gd name="T88" fmla="*/ 5448 w 5531"/>
                <a:gd name="T89" fmla="*/ 2598 h 10669"/>
                <a:gd name="T90" fmla="*/ 5415 w 5531"/>
                <a:gd name="T91" fmla="*/ 2239 h 10669"/>
                <a:gd name="T92" fmla="*/ 5376 w 5531"/>
                <a:gd name="T93" fmla="*/ 1877 h 10669"/>
                <a:gd name="T94" fmla="*/ 5332 w 5531"/>
                <a:gd name="T95" fmla="*/ 1509 h 10669"/>
                <a:gd name="T96" fmla="*/ 5281 w 5531"/>
                <a:gd name="T97" fmla="*/ 1139 h 10669"/>
                <a:gd name="T98" fmla="*/ 5224 w 5531"/>
                <a:gd name="T99" fmla="*/ 764 h 10669"/>
                <a:gd name="T100" fmla="*/ 5161 w 5531"/>
                <a:gd name="T101" fmla="*/ 384 h 10669"/>
                <a:gd name="T102" fmla="*/ 5093 w 5531"/>
                <a:gd name="T103" fmla="*/ 0 h 1066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31"/>
                <a:gd name="T157" fmla="*/ 0 h 10669"/>
                <a:gd name="T158" fmla="*/ 5531 w 5531"/>
                <a:gd name="T159" fmla="*/ 10669 h 1066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31" h="10669">
                  <a:moveTo>
                    <a:pt x="5093" y="0"/>
                  </a:moveTo>
                  <a:lnTo>
                    <a:pt x="3164" y="572"/>
                  </a:lnTo>
                  <a:lnTo>
                    <a:pt x="0" y="8408"/>
                  </a:lnTo>
                  <a:lnTo>
                    <a:pt x="362" y="9644"/>
                  </a:lnTo>
                  <a:lnTo>
                    <a:pt x="635" y="9708"/>
                  </a:lnTo>
                  <a:lnTo>
                    <a:pt x="908" y="9772"/>
                  </a:lnTo>
                  <a:lnTo>
                    <a:pt x="1181" y="9836"/>
                  </a:lnTo>
                  <a:lnTo>
                    <a:pt x="1454" y="9900"/>
                  </a:lnTo>
                  <a:lnTo>
                    <a:pt x="1727" y="9964"/>
                  </a:lnTo>
                  <a:lnTo>
                    <a:pt x="2000" y="10028"/>
                  </a:lnTo>
                  <a:lnTo>
                    <a:pt x="2273" y="10092"/>
                  </a:lnTo>
                  <a:lnTo>
                    <a:pt x="2546" y="10156"/>
                  </a:lnTo>
                  <a:lnTo>
                    <a:pt x="2819" y="10220"/>
                  </a:lnTo>
                  <a:lnTo>
                    <a:pt x="3092" y="10284"/>
                  </a:lnTo>
                  <a:lnTo>
                    <a:pt x="3366" y="10348"/>
                  </a:lnTo>
                  <a:lnTo>
                    <a:pt x="3639" y="10412"/>
                  </a:lnTo>
                  <a:lnTo>
                    <a:pt x="3912" y="10476"/>
                  </a:lnTo>
                  <a:lnTo>
                    <a:pt x="4185" y="10540"/>
                  </a:lnTo>
                  <a:lnTo>
                    <a:pt x="4458" y="10605"/>
                  </a:lnTo>
                  <a:lnTo>
                    <a:pt x="4731" y="10669"/>
                  </a:lnTo>
                  <a:lnTo>
                    <a:pt x="4805" y="10366"/>
                  </a:lnTo>
                  <a:lnTo>
                    <a:pt x="4877" y="10061"/>
                  </a:lnTo>
                  <a:lnTo>
                    <a:pt x="4945" y="9757"/>
                  </a:lnTo>
                  <a:lnTo>
                    <a:pt x="5010" y="9451"/>
                  </a:lnTo>
                  <a:lnTo>
                    <a:pt x="5072" y="9145"/>
                  </a:lnTo>
                  <a:lnTo>
                    <a:pt x="5131" y="8838"/>
                  </a:lnTo>
                  <a:lnTo>
                    <a:pt x="5186" y="8528"/>
                  </a:lnTo>
                  <a:lnTo>
                    <a:pt x="5238" y="8218"/>
                  </a:lnTo>
                  <a:lnTo>
                    <a:pt x="5285" y="7907"/>
                  </a:lnTo>
                  <a:lnTo>
                    <a:pt x="5329" y="7593"/>
                  </a:lnTo>
                  <a:lnTo>
                    <a:pt x="5369" y="7278"/>
                  </a:lnTo>
                  <a:lnTo>
                    <a:pt x="5404" y="6960"/>
                  </a:lnTo>
                  <a:lnTo>
                    <a:pt x="5436" y="6640"/>
                  </a:lnTo>
                  <a:lnTo>
                    <a:pt x="5463" y="6319"/>
                  </a:lnTo>
                  <a:lnTo>
                    <a:pt x="5486" y="5995"/>
                  </a:lnTo>
                  <a:lnTo>
                    <a:pt x="5505" y="5669"/>
                  </a:lnTo>
                  <a:lnTo>
                    <a:pt x="5518" y="5340"/>
                  </a:lnTo>
                  <a:lnTo>
                    <a:pt x="5527" y="5008"/>
                  </a:lnTo>
                  <a:lnTo>
                    <a:pt x="5531" y="4674"/>
                  </a:lnTo>
                  <a:lnTo>
                    <a:pt x="5530" y="4336"/>
                  </a:lnTo>
                  <a:lnTo>
                    <a:pt x="5525" y="3995"/>
                  </a:lnTo>
                  <a:lnTo>
                    <a:pt x="5514" y="3651"/>
                  </a:lnTo>
                  <a:lnTo>
                    <a:pt x="5497" y="3303"/>
                  </a:lnTo>
                  <a:lnTo>
                    <a:pt x="5476" y="2953"/>
                  </a:lnTo>
                  <a:lnTo>
                    <a:pt x="5448" y="2598"/>
                  </a:lnTo>
                  <a:lnTo>
                    <a:pt x="5415" y="2239"/>
                  </a:lnTo>
                  <a:lnTo>
                    <a:pt x="5376" y="1877"/>
                  </a:lnTo>
                  <a:lnTo>
                    <a:pt x="5332" y="1509"/>
                  </a:lnTo>
                  <a:lnTo>
                    <a:pt x="5281" y="1139"/>
                  </a:lnTo>
                  <a:lnTo>
                    <a:pt x="5224" y="764"/>
                  </a:lnTo>
                  <a:lnTo>
                    <a:pt x="5161" y="384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43">
              <a:extLst>
                <a:ext uri="{FF2B5EF4-FFF2-40B4-BE49-F238E27FC236}">
                  <a16:creationId xmlns:a16="http://schemas.microsoft.com/office/drawing/2014/main" id="{A7DE813E-1A59-4443-9E82-86CC71A53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" y="1464"/>
              <a:ext cx="98" cy="55"/>
            </a:xfrm>
            <a:custGeom>
              <a:avLst/>
              <a:gdLst>
                <a:gd name="T0" fmla="*/ 1874 w 1874"/>
                <a:gd name="T1" fmla="*/ 0 h 1039"/>
                <a:gd name="T2" fmla="*/ 0 w 1874"/>
                <a:gd name="T3" fmla="*/ 707 h 1039"/>
                <a:gd name="T4" fmla="*/ 0 w 1874"/>
                <a:gd name="T5" fmla="*/ 1039 h 1039"/>
                <a:gd name="T6" fmla="*/ 1874 w 1874"/>
                <a:gd name="T7" fmla="*/ 280 h 1039"/>
                <a:gd name="T8" fmla="*/ 1874 w 1874"/>
                <a:gd name="T9" fmla="*/ 0 h 10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4"/>
                <a:gd name="T16" fmla="*/ 0 h 1039"/>
                <a:gd name="T17" fmla="*/ 1874 w 1874"/>
                <a:gd name="T18" fmla="*/ 1039 h 10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4" h="1039">
                  <a:moveTo>
                    <a:pt x="1874" y="0"/>
                  </a:moveTo>
                  <a:lnTo>
                    <a:pt x="0" y="707"/>
                  </a:lnTo>
                  <a:lnTo>
                    <a:pt x="0" y="1039"/>
                  </a:lnTo>
                  <a:lnTo>
                    <a:pt x="1874" y="280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id="{19155128-C898-2E44-B2AB-2C5955C39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" y="1420"/>
              <a:ext cx="328" cy="82"/>
            </a:xfrm>
            <a:custGeom>
              <a:avLst/>
              <a:gdLst>
                <a:gd name="T0" fmla="*/ 0 w 6246"/>
                <a:gd name="T1" fmla="*/ 0 h 1548"/>
                <a:gd name="T2" fmla="*/ 4003 w 6246"/>
                <a:gd name="T3" fmla="*/ 12 h 1548"/>
                <a:gd name="T4" fmla="*/ 6246 w 6246"/>
                <a:gd name="T5" fmla="*/ 841 h 1548"/>
                <a:gd name="T6" fmla="*/ 4372 w 6246"/>
                <a:gd name="T7" fmla="*/ 1548 h 1548"/>
                <a:gd name="T8" fmla="*/ 0 w 6246"/>
                <a:gd name="T9" fmla="*/ 0 h 15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6"/>
                <a:gd name="T16" fmla="*/ 0 h 1548"/>
                <a:gd name="T17" fmla="*/ 6246 w 6246"/>
                <a:gd name="T18" fmla="*/ 1548 h 15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6" h="1548">
                  <a:moveTo>
                    <a:pt x="0" y="0"/>
                  </a:moveTo>
                  <a:lnTo>
                    <a:pt x="4003" y="12"/>
                  </a:lnTo>
                  <a:lnTo>
                    <a:pt x="6246" y="841"/>
                  </a:lnTo>
                  <a:lnTo>
                    <a:pt x="4372" y="1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45">
              <a:extLst>
                <a:ext uri="{FF2B5EF4-FFF2-40B4-BE49-F238E27FC236}">
                  <a16:creationId xmlns:a16="http://schemas.microsoft.com/office/drawing/2014/main" id="{7156657F-0BF5-724A-8300-C961C470A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" y="1420"/>
              <a:ext cx="230" cy="99"/>
            </a:xfrm>
            <a:custGeom>
              <a:avLst/>
              <a:gdLst>
                <a:gd name="T0" fmla="*/ 0 w 4372"/>
                <a:gd name="T1" fmla="*/ 0 h 1880"/>
                <a:gd name="T2" fmla="*/ 4372 w 4372"/>
                <a:gd name="T3" fmla="*/ 1548 h 1880"/>
                <a:gd name="T4" fmla="*/ 4372 w 4372"/>
                <a:gd name="T5" fmla="*/ 1880 h 1880"/>
                <a:gd name="T6" fmla="*/ 0 w 4372"/>
                <a:gd name="T7" fmla="*/ 331 h 1880"/>
                <a:gd name="T8" fmla="*/ 0 w 4372"/>
                <a:gd name="T9" fmla="*/ 0 h 1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72"/>
                <a:gd name="T16" fmla="*/ 0 h 1880"/>
                <a:gd name="T17" fmla="*/ 4372 w 4372"/>
                <a:gd name="T18" fmla="*/ 1880 h 1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72" h="1880">
                  <a:moveTo>
                    <a:pt x="0" y="0"/>
                  </a:moveTo>
                  <a:lnTo>
                    <a:pt x="4372" y="1548"/>
                  </a:lnTo>
                  <a:lnTo>
                    <a:pt x="4372" y="1880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id="{23C53EAF-6D51-794E-8F91-9D347C20C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" y="1505"/>
              <a:ext cx="332" cy="113"/>
            </a:xfrm>
            <a:custGeom>
              <a:avLst/>
              <a:gdLst>
                <a:gd name="T0" fmla="*/ 0 w 6301"/>
                <a:gd name="T1" fmla="*/ 0 h 2139"/>
                <a:gd name="T2" fmla="*/ 30 w 6301"/>
                <a:gd name="T3" fmla="*/ 204 h 2139"/>
                <a:gd name="T4" fmla="*/ 2622 w 6301"/>
                <a:gd name="T5" fmla="*/ 2139 h 2139"/>
                <a:gd name="T6" fmla="*/ 6301 w 6301"/>
                <a:gd name="T7" fmla="*/ 1526 h 2139"/>
                <a:gd name="T8" fmla="*/ 6297 w 6301"/>
                <a:gd name="T9" fmla="*/ 1024 h 2139"/>
                <a:gd name="T10" fmla="*/ 0 w 6301"/>
                <a:gd name="T11" fmla="*/ 0 h 2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1"/>
                <a:gd name="T19" fmla="*/ 0 h 2139"/>
                <a:gd name="T20" fmla="*/ 6301 w 6301"/>
                <a:gd name="T21" fmla="*/ 2139 h 2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1" h="2139">
                  <a:moveTo>
                    <a:pt x="0" y="0"/>
                  </a:moveTo>
                  <a:lnTo>
                    <a:pt x="30" y="204"/>
                  </a:lnTo>
                  <a:lnTo>
                    <a:pt x="2622" y="2139"/>
                  </a:lnTo>
                  <a:lnTo>
                    <a:pt x="6301" y="1526"/>
                  </a:lnTo>
                  <a:lnTo>
                    <a:pt x="6297" y="1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47">
              <a:extLst>
                <a:ext uri="{FF2B5EF4-FFF2-40B4-BE49-F238E27FC236}">
                  <a16:creationId xmlns:a16="http://schemas.microsoft.com/office/drawing/2014/main" id="{D785C4D4-FE6D-EF48-B127-10B08D04E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" y="1355"/>
              <a:ext cx="98" cy="118"/>
            </a:xfrm>
            <a:custGeom>
              <a:avLst/>
              <a:gdLst>
                <a:gd name="T0" fmla="*/ 0 w 1868"/>
                <a:gd name="T1" fmla="*/ 0 h 2244"/>
                <a:gd name="T2" fmla="*/ 1868 w 1868"/>
                <a:gd name="T3" fmla="*/ 0 h 2244"/>
                <a:gd name="T4" fmla="*/ 1861 w 1868"/>
                <a:gd name="T5" fmla="*/ 2244 h 2244"/>
                <a:gd name="T6" fmla="*/ 121 w 1868"/>
                <a:gd name="T7" fmla="*/ 1688 h 2244"/>
                <a:gd name="T8" fmla="*/ 0 w 1868"/>
                <a:gd name="T9" fmla="*/ 0 h 2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8"/>
                <a:gd name="T16" fmla="*/ 0 h 2244"/>
                <a:gd name="T17" fmla="*/ 1868 w 1868"/>
                <a:gd name="T18" fmla="*/ 2244 h 2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8" h="2244">
                  <a:moveTo>
                    <a:pt x="0" y="0"/>
                  </a:moveTo>
                  <a:lnTo>
                    <a:pt x="1868" y="0"/>
                  </a:lnTo>
                  <a:lnTo>
                    <a:pt x="1861" y="2244"/>
                  </a:lnTo>
                  <a:lnTo>
                    <a:pt x="121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48">
              <a:extLst>
                <a:ext uri="{FF2B5EF4-FFF2-40B4-BE49-F238E27FC236}">
                  <a16:creationId xmlns:a16="http://schemas.microsoft.com/office/drawing/2014/main" id="{6E8C6818-B452-3848-A086-D5BA8FA29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355"/>
              <a:ext cx="51" cy="118"/>
            </a:xfrm>
            <a:custGeom>
              <a:avLst/>
              <a:gdLst>
                <a:gd name="T0" fmla="*/ 965 w 965"/>
                <a:gd name="T1" fmla="*/ 0 h 2244"/>
                <a:gd name="T2" fmla="*/ 0 w 965"/>
                <a:gd name="T3" fmla="*/ 0 h 2244"/>
                <a:gd name="T4" fmla="*/ 0 w 965"/>
                <a:gd name="T5" fmla="*/ 2244 h 2244"/>
                <a:gd name="T6" fmla="*/ 903 w 965"/>
                <a:gd name="T7" fmla="*/ 1739 h 2244"/>
                <a:gd name="T8" fmla="*/ 965 w 965"/>
                <a:gd name="T9" fmla="*/ 0 h 2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5"/>
                <a:gd name="T16" fmla="*/ 0 h 2244"/>
                <a:gd name="T17" fmla="*/ 965 w 965"/>
                <a:gd name="T18" fmla="*/ 2244 h 2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5" h="2244">
                  <a:moveTo>
                    <a:pt x="965" y="0"/>
                  </a:moveTo>
                  <a:lnTo>
                    <a:pt x="0" y="0"/>
                  </a:lnTo>
                  <a:lnTo>
                    <a:pt x="0" y="2244"/>
                  </a:lnTo>
                  <a:lnTo>
                    <a:pt x="903" y="173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49">
              <a:extLst>
                <a:ext uri="{FF2B5EF4-FFF2-40B4-BE49-F238E27FC236}">
                  <a16:creationId xmlns:a16="http://schemas.microsoft.com/office/drawing/2014/main" id="{B8390856-EACE-3C49-88B8-5DB06F96D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" y="1475"/>
              <a:ext cx="331" cy="130"/>
            </a:xfrm>
            <a:custGeom>
              <a:avLst/>
              <a:gdLst>
                <a:gd name="T0" fmla="*/ 6298 w 6298"/>
                <a:gd name="T1" fmla="*/ 1597 h 2471"/>
                <a:gd name="T2" fmla="*/ 2893 w 6298"/>
                <a:gd name="T3" fmla="*/ 0 h 2471"/>
                <a:gd name="T4" fmla="*/ 0 w 6298"/>
                <a:gd name="T5" fmla="*/ 573 h 2471"/>
                <a:gd name="T6" fmla="*/ 2772 w 6298"/>
                <a:gd name="T7" fmla="*/ 2471 h 2471"/>
                <a:gd name="T8" fmla="*/ 6298 w 6298"/>
                <a:gd name="T9" fmla="*/ 1597 h 2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8"/>
                <a:gd name="T16" fmla="*/ 0 h 2471"/>
                <a:gd name="T17" fmla="*/ 6298 w 6298"/>
                <a:gd name="T18" fmla="*/ 2471 h 2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8" h="2471">
                  <a:moveTo>
                    <a:pt x="6298" y="1597"/>
                  </a:moveTo>
                  <a:lnTo>
                    <a:pt x="2893" y="0"/>
                  </a:lnTo>
                  <a:lnTo>
                    <a:pt x="0" y="573"/>
                  </a:lnTo>
                  <a:lnTo>
                    <a:pt x="2772" y="2471"/>
                  </a:lnTo>
                  <a:lnTo>
                    <a:pt x="6298" y="1597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548A9F92-0734-474F-9525-1A167DBCF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" y="882"/>
              <a:ext cx="427" cy="490"/>
            </a:xfrm>
            <a:custGeom>
              <a:avLst/>
              <a:gdLst>
                <a:gd name="T0" fmla="*/ 8106 w 8106"/>
                <a:gd name="T1" fmla="*/ 0 h 9312"/>
                <a:gd name="T2" fmla="*/ 1929 w 8106"/>
                <a:gd name="T3" fmla="*/ 1446 h 9312"/>
                <a:gd name="T4" fmla="*/ 1808 w 8106"/>
                <a:gd name="T5" fmla="*/ 1868 h 9312"/>
                <a:gd name="T6" fmla="*/ 1688 w 8106"/>
                <a:gd name="T7" fmla="*/ 2290 h 9312"/>
                <a:gd name="T8" fmla="*/ 1567 w 8106"/>
                <a:gd name="T9" fmla="*/ 2712 h 9312"/>
                <a:gd name="T10" fmla="*/ 1446 w 8106"/>
                <a:gd name="T11" fmla="*/ 3134 h 9312"/>
                <a:gd name="T12" fmla="*/ 1326 w 8106"/>
                <a:gd name="T13" fmla="*/ 3557 h 9312"/>
                <a:gd name="T14" fmla="*/ 1205 w 8106"/>
                <a:gd name="T15" fmla="*/ 3979 h 9312"/>
                <a:gd name="T16" fmla="*/ 1085 w 8106"/>
                <a:gd name="T17" fmla="*/ 4401 h 9312"/>
                <a:gd name="T18" fmla="*/ 964 w 8106"/>
                <a:gd name="T19" fmla="*/ 4822 h 9312"/>
                <a:gd name="T20" fmla="*/ 844 w 8106"/>
                <a:gd name="T21" fmla="*/ 5244 h 9312"/>
                <a:gd name="T22" fmla="*/ 723 w 8106"/>
                <a:gd name="T23" fmla="*/ 5666 h 9312"/>
                <a:gd name="T24" fmla="*/ 603 w 8106"/>
                <a:gd name="T25" fmla="*/ 6088 h 9312"/>
                <a:gd name="T26" fmla="*/ 482 w 8106"/>
                <a:gd name="T27" fmla="*/ 6510 h 9312"/>
                <a:gd name="T28" fmla="*/ 362 w 8106"/>
                <a:gd name="T29" fmla="*/ 6932 h 9312"/>
                <a:gd name="T30" fmla="*/ 241 w 8106"/>
                <a:gd name="T31" fmla="*/ 7354 h 9312"/>
                <a:gd name="T32" fmla="*/ 121 w 8106"/>
                <a:gd name="T33" fmla="*/ 7776 h 9312"/>
                <a:gd name="T34" fmla="*/ 0 w 8106"/>
                <a:gd name="T35" fmla="*/ 8197 h 9312"/>
                <a:gd name="T36" fmla="*/ 139 w 8106"/>
                <a:gd name="T37" fmla="*/ 8275 h 9312"/>
                <a:gd name="T38" fmla="*/ 280 w 8106"/>
                <a:gd name="T39" fmla="*/ 8347 h 9312"/>
                <a:gd name="T40" fmla="*/ 425 w 8106"/>
                <a:gd name="T41" fmla="*/ 8418 h 9312"/>
                <a:gd name="T42" fmla="*/ 574 w 8106"/>
                <a:gd name="T43" fmla="*/ 8484 h 9312"/>
                <a:gd name="T44" fmla="*/ 726 w 8106"/>
                <a:gd name="T45" fmla="*/ 8547 h 9312"/>
                <a:gd name="T46" fmla="*/ 881 w 8106"/>
                <a:gd name="T47" fmla="*/ 8607 h 9312"/>
                <a:gd name="T48" fmla="*/ 1039 w 8106"/>
                <a:gd name="T49" fmla="*/ 8664 h 9312"/>
                <a:gd name="T50" fmla="*/ 1202 w 8106"/>
                <a:gd name="T51" fmla="*/ 8718 h 9312"/>
                <a:gd name="T52" fmla="*/ 1366 w 8106"/>
                <a:gd name="T53" fmla="*/ 8768 h 9312"/>
                <a:gd name="T54" fmla="*/ 1534 w 8106"/>
                <a:gd name="T55" fmla="*/ 8816 h 9312"/>
                <a:gd name="T56" fmla="*/ 1705 w 8106"/>
                <a:gd name="T57" fmla="*/ 8861 h 9312"/>
                <a:gd name="T58" fmla="*/ 1878 w 8106"/>
                <a:gd name="T59" fmla="*/ 8903 h 9312"/>
                <a:gd name="T60" fmla="*/ 2055 w 8106"/>
                <a:gd name="T61" fmla="*/ 8943 h 9312"/>
                <a:gd name="T62" fmla="*/ 2234 w 8106"/>
                <a:gd name="T63" fmla="*/ 8980 h 9312"/>
                <a:gd name="T64" fmla="*/ 2416 w 8106"/>
                <a:gd name="T65" fmla="*/ 9014 h 9312"/>
                <a:gd name="T66" fmla="*/ 2600 w 8106"/>
                <a:gd name="T67" fmla="*/ 9047 h 9312"/>
                <a:gd name="T68" fmla="*/ 2787 w 8106"/>
                <a:gd name="T69" fmla="*/ 9077 h 9312"/>
                <a:gd name="T70" fmla="*/ 2977 w 8106"/>
                <a:gd name="T71" fmla="*/ 9105 h 9312"/>
                <a:gd name="T72" fmla="*/ 3168 w 8106"/>
                <a:gd name="T73" fmla="*/ 9131 h 9312"/>
                <a:gd name="T74" fmla="*/ 3363 w 8106"/>
                <a:gd name="T75" fmla="*/ 9155 h 9312"/>
                <a:gd name="T76" fmla="*/ 3559 w 8106"/>
                <a:gd name="T77" fmla="*/ 9177 h 9312"/>
                <a:gd name="T78" fmla="*/ 3758 w 8106"/>
                <a:gd name="T79" fmla="*/ 9196 h 9312"/>
                <a:gd name="T80" fmla="*/ 3958 w 8106"/>
                <a:gd name="T81" fmla="*/ 9215 h 9312"/>
                <a:gd name="T82" fmla="*/ 4161 w 8106"/>
                <a:gd name="T83" fmla="*/ 9232 h 9312"/>
                <a:gd name="T84" fmla="*/ 4365 w 8106"/>
                <a:gd name="T85" fmla="*/ 9246 h 9312"/>
                <a:gd name="T86" fmla="*/ 4572 w 8106"/>
                <a:gd name="T87" fmla="*/ 9260 h 9312"/>
                <a:gd name="T88" fmla="*/ 4780 w 8106"/>
                <a:gd name="T89" fmla="*/ 9272 h 9312"/>
                <a:gd name="T90" fmla="*/ 4989 w 8106"/>
                <a:gd name="T91" fmla="*/ 9282 h 9312"/>
                <a:gd name="T92" fmla="*/ 5202 w 8106"/>
                <a:gd name="T93" fmla="*/ 9292 h 9312"/>
                <a:gd name="T94" fmla="*/ 5415 w 8106"/>
                <a:gd name="T95" fmla="*/ 9300 h 9312"/>
                <a:gd name="T96" fmla="*/ 5630 w 8106"/>
                <a:gd name="T97" fmla="*/ 9307 h 9312"/>
                <a:gd name="T98" fmla="*/ 5846 w 8106"/>
                <a:gd name="T99" fmla="*/ 9312 h 9312"/>
                <a:gd name="T100" fmla="*/ 8106 w 8106"/>
                <a:gd name="T101" fmla="*/ 0 h 93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106"/>
                <a:gd name="T154" fmla="*/ 0 h 9312"/>
                <a:gd name="T155" fmla="*/ 8106 w 8106"/>
                <a:gd name="T156" fmla="*/ 9312 h 93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106" h="9312">
                  <a:moveTo>
                    <a:pt x="8106" y="0"/>
                  </a:moveTo>
                  <a:lnTo>
                    <a:pt x="1929" y="1446"/>
                  </a:lnTo>
                  <a:lnTo>
                    <a:pt x="1808" y="1868"/>
                  </a:lnTo>
                  <a:lnTo>
                    <a:pt x="1688" y="2290"/>
                  </a:lnTo>
                  <a:lnTo>
                    <a:pt x="1567" y="2712"/>
                  </a:lnTo>
                  <a:lnTo>
                    <a:pt x="1446" y="3134"/>
                  </a:lnTo>
                  <a:lnTo>
                    <a:pt x="1326" y="3557"/>
                  </a:lnTo>
                  <a:lnTo>
                    <a:pt x="1205" y="3979"/>
                  </a:lnTo>
                  <a:lnTo>
                    <a:pt x="1085" y="4401"/>
                  </a:lnTo>
                  <a:lnTo>
                    <a:pt x="964" y="4822"/>
                  </a:lnTo>
                  <a:lnTo>
                    <a:pt x="844" y="5244"/>
                  </a:lnTo>
                  <a:lnTo>
                    <a:pt x="723" y="5666"/>
                  </a:lnTo>
                  <a:lnTo>
                    <a:pt x="603" y="6088"/>
                  </a:lnTo>
                  <a:lnTo>
                    <a:pt x="482" y="6510"/>
                  </a:lnTo>
                  <a:lnTo>
                    <a:pt x="362" y="6932"/>
                  </a:lnTo>
                  <a:lnTo>
                    <a:pt x="241" y="7354"/>
                  </a:lnTo>
                  <a:lnTo>
                    <a:pt x="121" y="7776"/>
                  </a:lnTo>
                  <a:lnTo>
                    <a:pt x="0" y="8197"/>
                  </a:lnTo>
                  <a:lnTo>
                    <a:pt x="139" y="8275"/>
                  </a:lnTo>
                  <a:lnTo>
                    <a:pt x="280" y="8347"/>
                  </a:lnTo>
                  <a:lnTo>
                    <a:pt x="425" y="8418"/>
                  </a:lnTo>
                  <a:lnTo>
                    <a:pt x="574" y="8484"/>
                  </a:lnTo>
                  <a:lnTo>
                    <a:pt x="726" y="8547"/>
                  </a:lnTo>
                  <a:lnTo>
                    <a:pt x="881" y="8607"/>
                  </a:lnTo>
                  <a:lnTo>
                    <a:pt x="1039" y="8664"/>
                  </a:lnTo>
                  <a:lnTo>
                    <a:pt x="1202" y="8718"/>
                  </a:lnTo>
                  <a:lnTo>
                    <a:pt x="1366" y="8768"/>
                  </a:lnTo>
                  <a:lnTo>
                    <a:pt x="1534" y="8816"/>
                  </a:lnTo>
                  <a:lnTo>
                    <a:pt x="1705" y="8861"/>
                  </a:lnTo>
                  <a:lnTo>
                    <a:pt x="1878" y="8903"/>
                  </a:lnTo>
                  <a:lnTo>
                    <a:pt x="2055" y="8943"/>
                  </a:lnTo>
                  <a:lnTo>
                    <a:pt x="2234" y="8980"/>
                  </a:lnTo>
                  <a:lnTo>
                    <a:pt x="2416" y="9014"/>
                  </a:lnTo>
                  <a:lnTo>
                    <a:pt x="2600" y="9047"/>
                  </a:lnTo>
                  <a:lnTo>
                    <a:pt x="2787" y="9077"/>
                  </a:lnTo>
                  <a:lnTo>
                    <a:pt x="2977" y="9105"/>
                  </a:lnTo>
                  <a:lnTo>
                    <a:pt x="3168" y="9131"/>
                  </a:lnTo>
                  <a:lnTo>
                    <a:pt x="3363" y="9155"/>
                  </a:lnTo>
                  <a:lnTo>
                    <a:pt x="3559" y="9177"/>
                  </a:lnTo>
                  <a:lnTo>
                    <a:pt x="3758" y="9196"/>
                  </a:lnTo>
                  <a:lnTo>
                    <a:pt x="3958" y="9215"/>
                  </a:lnTo>
                  <a:lnTo>
                    <a:pt x="4161" y="9232"/>
                  </a:lnTo>
                  <a:lnTo>
                    <a:pt x="4365" y="9246"/>
                  </a:lnTo>
                  <a:lnTo>
                    <a:pt x="4572" y="9260"/>
                  </a:lnTo>
                  <a:lnTo>
                    <a:pt x="4780" y="9272"/>
                  </a:lnTo>
                  <a:lnTo>
                    <a:pt x="4989" y="9282"/>
                  </a:lnTo>
                  <a:lnTo>
                    <a:pt x="5202" y="9292"/>
                  </a:lnTo>
                  <a:lnTo>
                    <a:pt x="5415" y="9300"/>
                  </a:lnTo>
                  <a:lnTo>
                    <a:pt x="5630" y="9307"/>
                  </a:lnTo>
                  <a:lnTo>
                    <a:pt x="5846" y="9312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51">
              <a:extLst>
                <a:ext uri="{FF2B5EF4-FFF2-40B4-BE49-F238E27FC236}">
                  <a16:creationId xmlns:a16="http://schemas.microsoft.com/office/drawing/2014/main" id="{7F669EEE-07EB-B74C-8A91-17B6E7AF4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" y="928"/>
              <a:ext cx="330" cy="368"/>
            </a:xfrm>
            <a:custGeom>
              <a:avLst/>
              <a:gdLst>
                <a:gd name="T0" fmla="*/ 6270 w 6270"/>
                <a:gd name="T1" fmla="*/ 0 h 6992"/>
                <a:gd name="T2" fmla="*/ 1493 w 6270"/>
                <a:gd name="T3" fmla="*/ 1119 h 6992"/>
                <a:gd name="T4" fmla="*/ 1399 w 6270"/>
                <a:gd name="T5" fmla="*/ 1445 h 6992"/>
                <a:gd name="T6" fmla="*/ 1306 w 6270"/>
                <a:gd name="T7" fmla="*/ 1772 h 6992"/>
                <a:gd name="T8" fmla="*/ 1213 w 6270"/>
                <a:gd name="T9" fmla="*/ 2098 h 6992"/>
                <a:gd name="T10" fmla="*/ 1120 w 6270"/>
                <a:gd name="T11" fmla="*/ 2424 h 6992"/>
                <a:gd name="T12" fmla="*/ 1026 w 6270"/>
                <a:gd name="T13" fmla="*/ 2751 h 6992"/>
                <a:gd name="T14" fmla="*/ 933 w 6270"/>
                <a:gd name="T15" fmla="*/ 3077 h 6992"/>
                <a:gd name="T16" fmla="*/ 840 w 6270"/>
                <a:gd name="T17" fmla="*/ 3404 h 6992"/>
                <a:gd name="T18" fmla="*/ 746 w 6270"/>
                <a:gd name="T19" fmla="*/ 3729 h 6992"/>
                <a:gd name="T20" fmla="*/ 653 w 6270"/>
                <a:gd name="T21" fmla="*/ 4056 h 6992"/>
                <a:gd name="T22" fmla="*/ 560 w 6270"/>
                <a:gd name="T23" fmla="*/ 4382 h 6992"/>
                <a:gd name="T24" fmla="*/ 467 w 6270"/>
                <a:gd name="T25" fmla="*/ 4709 h 6992"/>
                <a:gd name="T26" fmla="*/ 374 w 6270"/>
                <a:gd name="T27" fmla="*/ 5035 h 6992"/>
                <a:gd name="T28" fmla="*/ 281 w 6270"/>
                <a:gd name="T29" fmla="*/ 5362 h 6992"/>
                <a:gd name="T30" fmla="*/ 188 w 6270"/>
                <a:gd name="T31" fmla="*/ 5688 h 6992"/>
                <a:gd name="T32" fmla="*/ 94 w 6270"/>
                <a:gd name="T33" fmla="*/ 6015 h 6992"/>
                <a:gd name="T34" fmla="*/ 0 w 6270"/>
                <a:gd name="T35" fmla="*/ 6340 h 6992"/>
                <a:gd name="T36" fmla="*/ 108 w 6270"/>
                <a:gd name="T37" fmla="*/ 6399 h 6992"/>
                <a:gd name="T38" fmla="*/ 218 w 6270"/>
                <a:gd name="T39" fmla="*/ 6454 h 6992"/>
                <a:gd name="T40" fmla="*/ 331 w 6270"/>
                <a:gd name="T41" fmla="*/ 6505 h 6992"/>
                <a:gd name="T42" fmla="*/ 447 w 6270"/>
                <a:gd name="T43" fmla="*/ 6552 h 6992"/>
                <a:gd name="T44" fmla="*/ 566 w 6270"/>
                <a:gd name="T45" fmla="*/ 6597 h 6992"/>
                <a:gd name="T46" fmla="*/ 688 w 6270"/>
                <a:gd name="T47" fmla="*/ 6637 h 6992"/>
                <a:gd name="T48" fmla="*/ 812 w 6270"/>
                <a:gd name="T49" fmla="*/ 6675 h 6992"/>
                <a:gd name="T50" fmla="*/ 940 w 6270"/>
                <a:gd name="T51" fmla="*/ 6710 h 6992"/>
                <a:gd name="T52" fmla="*/ 1069 w 6270"/>
                <a:gd name="T53" fmla="*/ 6741 h 6992"/>
                <a:gd name="T54" fmla="*/ 1201 w 6270"/>
                <a:gd name="T55" fmla="*/ 6770 h 6992"/>
                <a:gd name="T56" fmla="*/ 1336 w 6270"/>
                <a:gd name="T57" fmla="*/ 6796 h 6992"/>
                <a:gd name="T58" fmla="*/ 1473 w 6270"/>
                <a:gd name="T59" fmla="*/ 6819 h 6992"/>
                <a:gd name="T60" fmla="*/ 1612 w 6270"/>
                <a:gd name="T61" fmla="*/ 6841 h 6992"/>
                <a:gd name="T62" fmla="*/ 1754 w 6270"/>
                <a:gd name="T63" fmla="*/ 6860 h 6992"/>
                <a:gd name="T64" fmla="*/ 1896 w 6270"/>
                <a:gd name="T65" fmla="*/ 6877 h 6992"/>
                <a:gd name="T66" fmla="*/ 2042 w 6270"/>
                <a:gd name="T67" fmla="*/ 6892 h 6992"/>
                <a:gd name="T68" fmla="*/ 2190 w 6270"/>
                <a:gd name="T69" fmla="*/ 6905 h 6992"/>
                <a:gd name="T70" fmla="*/ 2339 w 6270"/>
                <a:gd name="T71" fmla="*/ 6918 h 6992"/>
                <a:gd name="T72" fmla="*/ 2490 w 6270"/>
                <a:gd name="T73" fmla="*/ 6928 h 6992"/>
                <a:gd name="T74" fmla="*/ 2643 w 6270"/>
                <a:gd name="T75" fmla="*/ 6936 h 6992"/>
                <a:gd name="T76" fmla="*/ 2797 w 6270"/>
                <a:gd name="T77" fmla="*/ 6945 h 6992"/>
                <a:gd name="T78" fmla="*/ 2953 w 6270"/>
                <a:gd name="T79" fmla="*/ 6951 h 6992"/>
                <a:gd name="T80" fmla="*/ 3111 w 6270"/>
                <a:gd name="T81" fmla="*/ 6957 h 6992"/>
                <a:gd name="T82" fmla="*/ 3270 w 6270"/>
                <a:gd name="T83" fmla="*/ 6962 h 6992"/>
                <a:gd name="T84" fmla="*/ 3592 w 6270"/>
                <a:gd name="T85" fmla="*/ 6970 h 6992"/>
                <a:gd name="T86" fmla="*/ 3917 w 6270"/>
                <a:gd name="T87" fmla="*/ 6978 h 6992"/>
                <a:gd name="T88" fmla="*/ 4248 w 6270"/>
                <a:gd name="T89" fmla="*/ 6984 h 6992"/>
                <a:gd name="T90" fmla="*/ 4582 w 6270"/>
                <a:gd name="T91" fmla="*/ 6992 h 6992"/>
                <a:gd name="T92" fmla="*/ 6270 w 6270"/>
                <a:gd name="T93" fmla="*/ 0 h 69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270"/>
                <a:gd name="T142" fmla="*/ 0 h 6992"/>
                <a:gd name="T143" fmla="*/ 6270 w 6270"/>
                <a:gd name="T144" fmla="*/ 6992 h 69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270" h="6992">
                  <a:moveTo>
                    <a:pt x="6270" y="0"/>
                  </a:moveTo>
                  <a:lnTo>
                    <a:pt x="1493" y="1119"/>
                  </a:lnTo>
                  <a:lnTo>
                    <a:pt x="1399" y="1445"/>
                  </a:lnTo>
                  <a:lnTo>
                    <a:pt x="1306" y="1772"/>
                  </a:lnTo>
                  <a:lnTo>
                    <a:pt x="1213" y="2098"/>
                  </a:lnTo>
                  <a:lnTo>
                    <a:pt x="1120" y="2424"/>
                  </a:lnTo>
                  <a:lnTo>
                    <a:pt x="1026" y="2751"/>
                  </a:lnTo>
                  <a:lnTo>
                    <a:pt x="933" y="3077"/>
                  </a:lnTo>
                  <a:lnTo>
                    <a:pt x="840" y="3404"/>
                  </a:lnTo>
                  <a:lnTo>
                    <a:pt x="746" y="3729"/>
                  </a:lnTo>
                  <a:lnTo>
                    <a:pt x="653" y="4056"/>
                  </a:lnTo>
                  <a:lnTo>
                    <a:pt x="560" y="4382"/>
                  </a:lnTo>
                  <a:lnTo>
                    <a:pt x="467" y="4709"/>
                  </a:lnTo>
                  <a:lnTo>
                    <a:pt x="374" y="5035"/>
                  </a:lnTo>
                  <a:lnTo>
                    <a:pt x="281" y="5362"/>
                  </a:lnTo>
                  <a:lnTo>
                    <a:pt x="188" y="5688"/>
                  </a:lnTo>
                  <a:lnTo>
                    <a:pt x="94" y="6015"/>
                  </a:lnTo>
                  <a:lnTo>
                    <a:pt x="0" y="6340"/>
                  </a:lnTo>
                  <a:lnTo>
                    <a:pt x="108" y="6399"/>
                  </a:lnTo>
                  <a:lnTo>
                    <a:pt x="218" y="6454"/>
                  </a:lnTo>
                  <a:lnTo>
                    <a:pt x="331" y="6505"/>
                  </a:lnTo>
                  <a:lnTo>
                    <a:pt x="447" y="6552"/>
                  </a:lnTo>
                  <a:lnTo>
                    <a:pt x="566" y="6597"/>
                  </a:lnTo>
                  <a:lnTo>
                    <a:pt x="688" y="6637"/>
                  </a:lnTo>
                  <a:lnTo>
                    <a:pt x="812" y="6675"/>
                  </a:lnTo>
                  <a:lnTo>
                    <a:pt x="940" y="6710"/>
                  </a:lnTo>
                  <a:lnTo>
                    <a:pt x="1069" y="6741"/>
                  </a:lnTo>
                  <a:lnTo>
                    <a:pt x="1201" y="6770"/>
                  </a:lnTo>
                  <a:lnTo>
                    <a:pt x="1336" y="6796"/>
                  </a:lnTo>
                  <a:lnTo>
                    <a:pt x="1473" y="6819"/>
                  </a:lnTo>
                  <a:lnTo>
                    <a:pt x="1612" y="6841"/>
                  </a:lnTo>
                  <a:lnTo>
                    <a:pt x="1754" y="6860"/>
                  </a:lnTo>
                  <a:lnTo>
                    <a:pt x="1896" y="6877"/>
                  </a:lnTo>
                  <a:lnTo>
                    <a:pt x="2042" y="6892"/>
                  </a:lnTo>
                  <a:lnTo>
                    <a:pt x="2190" y="6905"/>
                  </a:lnTo>
                  <a:lnTo>
                    <a:pt x="2339" y="6918"/>
                  </a:lnTo>
                  <a:lnTo>
                    <a:pt x="2490" y="6928"/>
                  </a:lnTo>
                  <a:lnTo>
                    <a:pt x="2643" y="6936"/>
                  </a:lnTo>
                  <a:lnTo>
                    <a:pt x="2797" y="6945"/>
                  </a:lnTo>
                  <a:lnTo>
                    <a:pt x="2953" y="6951"/>
                  </a:lnTo>
                  <a:lnTo>
                    <a:pt x="3111" y="6957"/>
                  </a:lnTo>
                  <a:lnTo>
                    <a:pt x="3270" y="6962"/>
                  </a:lnTo>
                  <a:lnTo>
                    <a:pt x="3592" y="6970"/>
                  </a:lnTo>
                  <a:lnTo>
                    <a:pt x="3917" y="6978"/>
                  </a:lnTo>
                  <a:lnTo>
                    <a:pt x="4248" y="6984"/>
                  </a:lnTo>
                  <a:lnTo>
                    <a:pt x="4582" y="6992"/>
                  </a:lnTo>
                  <a:lnTo>
                    <a:pt x="627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52">
              <a:extLst>
                <a:ext uri="{FF2B5EF4-FFF2-40B4-BE49-F238E27FC236}">
                  <a16:creationId xmlns:a16="http://schemas.microsoft.com/office/drawing/2014/main" id="{99860DF4-E591-BC48-8B70-616B9A979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" y="882"/>
              <a:ext cx="141" cy="492"/>
            </a:xfrm>
            <a:custGeom>
              <a:avLst/>
              <a:gdLst>
                <a:gd name="T0" fmla="*/ 0 w 2682"/>
                <a:gd name="T1" fmla="*/ 9342 h 9342"/>
                <a:gd name="T2" fmla="*/ 452 w 2682"/>
                <a:gd name="T3" fmla="*/ 9312 h 9342"/>
                <a:gd name="T4" fmla="*/ 2682 w 2682"/>
                <a:gd name="T5" fmla="*/ 422 h 9342"/>
                <a:gd name="T6" fmla="*/ 2290 w 2682"/>
                <a:gd name="T7" fmla="*/ 0 h 9342"/>
                <a:gd name="T8" fmla="*/ 0 w 2682"/>
                <a:gd name="T9" fmla="*/ 9342 h 9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82"/>
                <a:gd name="T16" fmla="*/ 0 h 9342"/>
                <a:gd name="T17" fmla="*/ 2682 w 2682"/>
                <a:gd name="T18" fmla="*/ 9342 h 93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82" h="9342">
                  <a:moveTo>
                    <a:pt x="0" y="9342"/>
                  </a:moveTo>
                  <a:lnTo>
                    <a:pt x="452" y="9312"/>
                  </a:lnTo>
                  <a:lnTo>
                    <a:pt x="2682" y="422"/>
                  </a:lnTo>
                  <a:lnTo>
                    <a:pt x="2290" y="0"/>
                  </a:lnTo>
                  <a:lnTo>
                    <a:pt x="0" y="9342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53">
              <a:extLst>
                <a:ext uri="{FF2B5EF4-FFF2-40B4-BE49-F238E27FC236}">
                  <a16:creationId xmlns:a16="http://schemas.microsoft.com/office/drawing/2014/main" id="{3E217F77-AD42-1B42-8E73-D11CB64E5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1321"/>
              <a:ext cx="27" cy="27"/>
            </a:xfrm>
            <a:custGeom>
              <a:avLst/>
              <a:gdLst>
                <a:gd name="T0" fmla="*/ 282 w 513"/>
                <a:gd name="T1" fmla="*/ 511 h 512"/>
                <a:gd name="T2" fmla="*/ 321 w 513"/>
                <a:gd name="T3" fmla="*/ 505 h 512"/>
                <a:gd name="T4" fmla="*/ 356 w 513"/>
                <a:gd name="T5" fmla="*/ 493 h 512"/>
                <a:gd name="T6" fmla="*/ 389 w 513"/>
                <a:gd name="T7" fmla="*/ 475 h 512"/>
                <a:gd name="T8" fmla="*/ 419 w 513"/>
                <a:gd name="T9" fmla="*/ 454 h 512"/>
                <a:gd name="T10" fmla="*/ 446 w 513"/>
                <a:gd name="T11" fmla="*/ 428 h 512"/>
                <a:gd name="T12" fmla="*/ 468 w 513"/>
                <a:gd name="T13" fmla="*/ 399 h 512"/>
                <a:gd name="T14" fmla="*/ 487 w 513"/>
                <a:gd name="T15" fmla="*/ 367 h 512"/>
                <a:gd name="T16" fmla="*/ 501 w 513"/>
                <a:gd name="T17" fmla="*/ 332 h 512"/>
                <a:gd name="T18" fmla="*/ 510 w 513"/>
                <a:gd name="T19" fmla="*/ 295 h 512"/>
                <a:gd name="T20" fmla="*/ 513 w 513"/>
                <a:gd name="T21" fmla="*/ 257 h 512"/>
                <a:gd name="T22" fmla="*/ 510 w 513"/>
                <a:gd name="T23" fmla="*/ 217 h 512"/>
                <a:gd name="T24" fmla="*/ 501 w 513"/>
                <a:gd name="T25" fmla="*/ 180 h 512"/>
                <a:gd name="T26" fmla="*/ 487 w 513"/>
                <a:gd name="T27" fmla="*/ 146 h 512"/>
                <a:gd name="T28" fmla="*/ 468 w 513"/>
                <a:gd name="T29" fmla="*/ 113 h 512"/>
                <a:gd name="T30" fmla="*/ 446 w 513"/>
                <a:gd name="T31" fmla="*/ 84 h 512"/>
                <a:gd name="T32" fmla="*/ 419 w 513"/>
                <a:gd name="T33" fmla="*/ 59 h 512"/>
                <a:gd name="T34" fmla="*/ 389 w 513"/>
                <a:gd name="T35" fmla="*/ 37 h 512"/>
                <a:gd name="T36" fmla="*/ 356 w 513"/>
                <a:gd name="T37" fmla="*/ 21 h 512"/>
                <a:gd name="T38" fmla="*/ 321 w 513"/>
                <a:gd name="T39" fmla="*/ 8 h 512"/>
                <a:gd name="T40" fmla="*/ 282 w 513"/>
                <a:gd name="T41" fmla="*/ 1 h 512"/>
                <a:gd name="T42" fmla="*/ 243 w 513"/>
                <a:gd name="T43" fmla="*/ 0 h 512"/>
                <a:gd name="T44" fmla="*/ 205 w 513"/>
                <a:gd name="T45" fmla="*/ 5 h 512"/>
                <a:gd name="T46" fmla="*/ 169 w 513"/>
                <a:gd name="T47" fmla="*/ 16 h 512"/>
                <a:gd name="T48" fmla="*/ 134 w 513"/>
                <a:gd name="T49" fmla="*/ 31 h 512"/>
                <a:gd name="T50" fmla="*/ 103 w 513"/>
                <a:gd name="T51" fmla="*/ 51 h 512"/>
                <a:gd name="T52" fmla="*/ 75 w 513"/>
                <a:gd name="T53" fmla="*/ 76 h 512"/>
                <a:gd name="T54" fmla="*/ 52 w 513"/>
                <a:gd name="T55" fmla="*/ 104 h 512"/>
                <a:gd name="T56" fmla="*/ 31 w 513"/>
                <a:gd name="T57" fmla="*/ 135 h 512"/>
                <a:gd name="T58" fmla="*/ 15 w 513"/>
                <a:gd name="T59" fmla="*/ 169 h 512"/>
                <a:gd name="T60" fmla="*/ 5 w 513"/>
                <a:gd name="T61" fmla="*/ 205 h 512"/>
                <a:gd name="T62" fmla="*/ 1 w 513"/>
                <a:gd name="T63" fmla="*/ 243 h 512"/>
                <a:gd name="T64" fmla="*/ 2 w 513"/>
                <a:gd name="T65" fmla="*/ 283 h 512"/>
                <a:gd name="T66" fmla="*/ 8 w 513"/>
                <a:gd name="T67" fmla="*/ 320 h 512"/>
                <a:gd name="T68" fmla="*/ 21 w 513"/>
                <a:gd name="T69" fmla="*/ 356 h 512"/>
                <a:gd name="T70" fmla="*/ 37 w 513"/>
                <a:gd name="T71" fmla="*/ 389 h 512"/>
                <a:gd name="T72" fmla="*/ 59 w 513"/>
                <a:gd name="T73" fmla="*/ 419 h 512"/>
                <a:gd name="T74" fmla="*/ 85 w 513"/>
                <a:gd name="T75" fmla="*/ 446 h 512"/>
                <a:gd name="T76" fmla="*/ 114 w 513"/>
                <a:gd name="T77" fmla="*/ 469 h 512"/>
                <a:gd name="T78" fmla="*/ 146 w 513"/>
                <a:gd name="T79" fmla="*/ 487 h 512"/>
                <a:gd name="T80" fmla="*/ 180 w 513"/>
                <a:gd name="T81" fmla="*/ 501 h 512"/>
                <a:gd name="T82" fmla="*/ 217 w 513"/>
                <a:gd name="T83" fmla="*/ 509 h 512"/>
                <a:gd name="T84" fmla="*/ 256 w 513"/>
                <a:gd name="T85" fmla="*/ 512 h 51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13"/>
                <a:gd name="T130" fmla="*/ 0 h 512"/>
                <a:gd name="T131" fmla="*/ 513 w 513"/>
                <a:gd name="T132" fmla="*/ 512 h 51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13" h="512">
                  <a:moveTo>
                    <a:pt x="256" y="512"/>
                  </a:moveTo>
                  <a:lnTo>
                    <a:pt x="270" y="512"/>
                  </a:lnTo>
                  <a:lnTo>
                    <a:pt x="282" y="511"/>
                  </a:lnTo>
                  <a:lnTo>
                    <a:pt x="296" y="509"/>
                  </a:lnTo>
                  <a:lnTo>
                    <a:pt x="308" y="507"/>
                  </a:lnTo>
                  <a:lnTo>
                    <a:pt x="321" y="505"/>
                  </a:lnTo>
                  <a:lnTo>
                    <a:pt x="332" y="501"/>
                  </a:lnTo>
                  <a:lnTo>
                    <a:pt x="344" y="497"/>
                  </a:lnTo>
                  <a:lnTo>
                    <a:pt x="356" y="493"/>
                  </a:lnTo>
                  <a:lnTo>
                    <a:pt x="367" y="487"/>
                  </a:lnTo>
                  <a:lnTo>
                    <a:pt x="378" y="481"/>
                  </a:lnTo>
                  <a:lnTo>
                    <a:pt x="389" y="475"/>
                  </a:lnTo>
                  <a:lnTo>
                    <a:pt x="399" y="469"/>
                  </a:lnTo>
                  <a:lnTo>
                    <a:pt x="409" y="462"/>
                  </a:lnTo>
                  <a:lnTo>
                    <a:pt x="419" y="454"/>
                  </a:lnTo>
                  <a:lnTo>
                    <a:pt x="428" y="446"/>
                  </a:lnTo>
                  <a:lnTo>
                    <a:pt x="437" y="438"/>
                  </a:lnTo>
                  <a:lnTo>
                    <a:pt x="446" y="428"/>
                  </a:lnTo>
                  <a:lnTo>
                    <a:pt x="454" y="419"/>
                  </a:lnTo>
                  <a:lnTo>
                    <a:pt x="461" y="410"/>
                  </a:lnTo>
                  <a:lnTo>
                    <a:pt x="468" y="399"/>
                  </a:lnTo>
                  <a:lnTo>
                    <a:pt x="476" y="389"/>
                  </a:lnTo>
                  <a:lnTo>
                    <a:pt x="482" y="379"/>
                  </a:lnTo>
                  <a:lnTo>
                    <a:pt x="487" y="367"/>
                  </a:lnTo>
                  <a:lnTo>
                    <a:pt x="492" y="356"/>
                  </a:lnTo>
                  <a:lnTo>
                    <a:pt x="496" y="345"/>
                  </a:lnTo>
                  <a:lnTo>
                    <a:pt x="501" y="332"/>
                  </a:lnTo>
                  <a:lnTo>
                    <a:pt x="505" y="320"/>
                  </a:lnTo>
                  <a:lnTo>
                    <a:pt x="508" y="307"/>
                  </a:lnTo>
                  <a:lnTo>
                    <a:pt x="510" y="295"/>
                  </a:lnTo>
                  <a:lnTo>
                    <a:pt x="511" y="283"/>
                  </a:lnTo>
                  <a:lnTo>
                    <a:pt x="512" y="269"/>
                  </a:lnTo>
                  <a:lnTo>
                    <a:pt x="513" y="257"/>
                  </a:lnTo>
                  <a:lnTo>
                    <a:pt x="512" y="243"/>
                  </a:lnTo>
                  <a:lnTo>
                    <a:pt x="511" y="230"/>
                  </a:lnTo>
                  <a:lnTo>
                    <a:pt x="510" y="217"/>
                  </a:lnTo>
                  <a:lnTo>
                    <a:pt x="508" y="205"/>
                  </a:lnTo>
                  <a:lnTo>
                    <a:pt x="505" y="193"/>
                  </a:lnTo>
                  <a:lnTo>
                    <a:pt x="501" y="180"/>
                  </a:lnTo>
                  <a:lnTo>
                    <a:pt x="496" y="169"/>
                  </a:lnTo>
                  <a:lnTo>
                    <a:pt x="492" y="156"/>
                  </a:lnTo>
                  <a:lnTo>
                    <a:pt x="487" y="146"/>
                  </a:lnTo>
                  <a:lnTo>
                    <a:pt x="482" y="135"/>
                  </a:lnTo>
                  <a:lnTo>
                    <a:pt x="476" y="123"/>
                  </a:lnTo>
                  <a:lnTo>
                    <a:pt x="468" y="113"/>
                  </a:lnTo>
                  <a:lnTo>
                    <a:pt x="461" y="104"/>
                  </a:lnTo>
                  <a:lnTo>
                    <a:pt x="454" y="93"/>
                  </a:lnTo>
                  <a:lnTo>
                    <a:pt x="446" y="84"/>
                  </a:lnTo>
                  <a:lnTo>
                    <a:pt x="437" y="76"/>
                  </a:lnTo>
                  <a:lnTo>
                    <a:pt x="428" y="67"/>
                  </a:lnTo>
                  <a:lnTo>
                    <a:pt x="419" y="59"/>
                  </a:lnTo>
                  <a:lnTo>
                    <a:pt x="409" y="51"/>
                  </a:lnTo>
                  <a:lnTo>
                    <a:pt x="399" y="44"/>
                  </a:lnTo>
                  <a:lnTo>
                    <a:pt x="389" y="37"/>
                  </a:lnTo>
                  <a:lnTo>
                    <a:pt x="378" y="31"/>
                  </a:lnTo>
                  <a:lnTo>
                    <a:pt x="367" y="26"/>
                  </a:lnTo>
                  <a:lnTo>
                    <a:pt x="356" y="21"/>
                  </a:lnTo>
                  <a:lnTo>
                    <a:pt x="344" y="16"/>
                  </a:lnTo>
                  <a:lnTo>
                    <a:pt x="332" y="12"/>
                  </a:lnTo>
                  <a:lnTo>
                    <a:pt x="321" y="8"/>
                  </a:lnTo>
                  <a:lnTo>
                    <a:pt x="308" y="5"/>
                  </a:lnTo>
                  <a:lnTo>
                    <a:pt x="296" y="3"/>
                  </a:lnTo>
                  <a:lnTo>
                    <a:pt x="282" y="1"/>
                  </a:lnTo>
                  <a:lnTo>
                    <a:pt x="270" y="0"/>
                  </a:lnTo>
                  <a:lnTo>
                    <a:pt x="256" y="0"/>
                  </a:lnTo>
                  <a:lnTo>
                    <a:pt x="243" y="0"/>
                  </a:lnTo>
                  <a:lnTo>
                    <a:pt x="231" y="1"/>
                  </a:lnTo>
                  <a:lnTo>
                    <a:pt x="217" y="3"/>
                  </a:lnTo>
                  <a:lnTo>
                    <a:pt x="205" y="5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9" y="16"/>
                  </a:lnTo>
                  <a:lnTo>
                    <a:pt x="157" y="21"/>
                  </a:lnTo>
                  <a:lnTo>
                    <a:pt x="146" y="26"/>
                  </a:lnTo>
                  <a:lnTo>
                    <a:pt x="134" y="31"/>
                  </a:lnTo>
                  <a:lnTo>
                    <a:pt x="124" y="37"/>
                  </a:lnTo>
                  <a:lnTo>
                    <a:pt x="114" y="44"/>
                  </a:lnTo>
                  <a:lnTo>
                    <a:pt x="103" y="51"/>
                  </a:lnTo>
                  <a:lnTo>
                    <a:pt x="94" y="59"/>
                  </a:lnTo>
                  <a:lnTo>
                    <a:pt x="85" y="67"/>
                  </a:lnTo>
                  <a:lnTo>
                    <a:pt x="75" y="76"/>
                  </a:lnTo>
                  <a:lnTo>
                    <a:pt x="67" y="84"/>
                  </a:lnTo>
                  <a:lnTo>
                    <a:pt x="59" y="93"/>
                  </a:lnTo>
                  <a:lnTo>
                    <a:pt x="52" y="104"/>
                  </a:lnTo>
                  <a:lnTo>
                    <a:pt x="44" y="113"/>
                  </a:lnTo>
                  <a:lnTo>
                    <a:pt x="37" y="123"/>
                  </a:lnTo>
                  <a:lnTo>
                    <a:pt x="31" y="135"/>
                  </a:lnTo>
                  <a:lnTo>
                    <a:pt x="26" y="146"/>
                  </a:lnTo>
                  <a:lnTo>
                    <a:pt x="21" y="156"/>
                  </a:lnTo>
                  <a:lnTo>
                    <a:pt x="15" y="169"/>
                  </a:lnTo>
                  <a:lnTo>
                    <a:pt x="11" y="180"/>
                  </a:lnTo>
                  <a:lnTo>
                    <a:pt x="8" y="193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30"/>
                  </a:lnTo>
                  <a:lnTo>
                    <a:pt x="1" y="243"/>
                  </a:lnTo>
                  <a:lnTo>
                    <a:pt x="0" y="257"/>
                  </a:lnTo>
                  <a:lnTo>
                    <a:pt x="1" y="269"/>
                  </a:lnTo>
                  <a:lnTo>
                    <a:pt x="2" y="283"/>
                  </a:lnTo>
                  <a:lnTo>
                    <a:pt x="3" y="295"/>
                  </a:lnTo>
                  <a:lnTo>
                    <a:pt x="5" y="307"/>
                  </a:lnTo>
                  <a:lnTo>
                    <a:pt x="8" y="320"/>
                  </a:lnTo>
                  <a:lnTo>
                    <a:pt x="11" y="332"/>
                  </a:lnTo>
                  <a:lnTo>
                    <a:pt x="15" y="345"/>
                  </a:lnTo>
                  <a:lnTo>
                    <a:pt x="21" y="356"/>
                  </a:lnTo>
                  <a:lnTo>
                    <a:pt x="26" y="367"/>
                  </a:lnTo>
                  <a:lnTo>
                    <a:pt x="31" y="379"/>
                  </a:lnTo>
                  <a:lnTo>
                    <a:pt x="37" y="389"/>
                  </a:lnTo>
                  <a:lnTo>
                    <a:pt x="44" y="399"/>
                  </a:lnTo>
                  <a:lnTo>
                    <a:pt x="52" y="410"/>
                  </a:lnTo>
                  <a:lnTo>
                    <a:pt x="59" y="419"/>
                  </a:lnTo>
                  <a:lnTo>
                    <a:pt x="67" y="428"/>
                  </a:lnTo>
                  <a:lnTo>
                    <a:pt x="75" y="438"/>
                  </a:lnTo>
                  <a:lnTo>
                    <a:pt x="85" y="446"/>
                  </a:lnTo>
                  <a:lnTo>
                    <a:pt x="94" y="454"/>
                  </a:lnTo>
                  <a:lnTo>
                    <a:pt x="103" y="462"/>
                  </a:lnTo>
                  <a:lnTo>
                    <a:pt x="114" y="469"/>
                  </a:lnTo>
                  <a:lnTo>
                    <a:pt x="124" y="475"/>
                  </a:lnTo>
                  <a:lnTo>
                    <a:pt x="134" y="481"/>
                  </a:lnTo>
                  <a:lnTo>
                    <a:pt x="146" y="487"/>
                  </a:lnTo>
                  <a:lnTo>
                    <a:pt x="157" y="493"/>
                  </a:lnTo>
                  <a:lnTo>
                    <a:pt x="169" y="497"/>
                  </a:lnTo>
                  <a:lnTo>
                    <a:pt x="180" y="501"/>
                  </a:lnTo>
                  <a:lnTo>
                    <a:pt x="192" y="505"/>
                  </a:lnTo>
                  <a:lnTo>
                    <a:pt x="205" y="507"/>
                  </a:lnTo>
                  <a:lnTo>
                    <a:pt x="217" y="509"/>
                  </a:lnTo>
                  <a:lnTo>
                    <a:pt x="231" y="511"/>
                  </a:lnTo>
                  <a:lnTo>
                    <a:pt x="243" y="512"/>
                  </a:lnTo>
                  <a:lnTo>
                    <a:pt x="256" y="512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54">
              <a:extLst>
                <a:ext uri="{FF2B5EF4-FFF2-40B4-BE49-F238E27FC236}">
                  <a16:creationId xmlns:a16="http://schemas.microsoft.com/office/drawing/2014/main" id="{09A5B943-3B1A-9C41-8568-E7156A671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1314"/>
              <a:ext cx="15" cy="15"/>
            </a:xfrm>
            <a:custGeom>
              <a:avLst/>
              <a:gdLst>
                <a:gd name="T0" fmla="*/ 157 w 285"/>
                <a:gd name="T1" fmla="*/ 283 h 284"/>
                <a:gd name="T2" fmla="*/ 184 w 285"/>
                <a:gd name="T3" fmla="*/ 278 h 284"/>
                <a:gd name="T4" fmla="*/ 210 w 285"/>
                <a:gd name="T5" fmla="*/ 267 h 284"/>
                <a:gd name="T6" fmla="*/ 233 w 285"/>
                <a:gd name="T7" fmla="*/ 251 h 284"/>
                <a:gd name="T8" fmla="*/ 253 w 285"/>
                <a:gd name="T9" fmla="*/ 233 h 284"/>
                <a:gd name="T10" fmla="*/ 267 w 285"/>
                <a:gd name="T11" fmla="*/ 210 h 284"/>
                <a:gd name="T12" fmla="*/ 278 w 285"/>
                <a:gd name="T13" fmla="*/ 184 h 284"/>
                <a:gd name="T14" fmla="*/ 284 w 285"/>
                <a:gd name="T15" fmla="*/ 156 h 284"/>
                <a:gd name="T16" fmla="*/ 284 w 285"/>
                <a:gd name="T17" fmla="*/ 127 h 284"/>
                <a:gd name="T18" fmla="*/ 278 w 285"/>
                <a:gd name="T19" fmla="*/ 99 h 284"/>
                <a:gd name="T20" fmla="*/ 267 w 285"/>
                <a:gd name="T21" fmla="*/ 74 h 284"/>
                <a:gd name="T22" fmla="*/ 253 w 285"/>
                <a:gd name="T23" fmla="*/ 51 h 284"/>
                <a:gd name="T24" fmla="*/ 233 w 285"/>
                <a:gd name="T25" fmla="*/ 32 h 284"/>
                <a:gd name="T26" fmla="*/ 210 w 285"/>
                <a:gd name="T27" fmla="*/ 16 h 284"/>
                <a:gd name="T28" fmla="*/ 184 w 285"/>
                <a:gd name="T29" fmla="*/ 6 h 284"/>
                <a:gd name="T30" fmla="*/ 157 w 285"/>
                <a:gd name="T31" fmla="*/ 0 h 284"/>
                <a:gd name="T32" fmla="*/ 128 w 285"/>
                <a:gd name="T33" fmla="*/ 0 h 284"/>
                <a:gd name="T34" fmla="*/ 100 w 285"/>
                <a:gd name="T35" fmla="*/ 6 h 284"/>
                <a:gd name="T36" fmla="*/ 75 w 285"/>
                <a:gd name="T37" fmla="*/ 16 h 284"/>
                <a:gd name="T38" fmla="*/ 52 w 285"/>
                <a:gd name="T39" fmla="*/ 32 h 284"/>
                <a:gd name="T40" fmla="*/ 32 w 285"/>
                <a:gd name="T41" fmla="*/ 51 h 284"/>
                <a:gd name="T42" fmla="*/ 18 w 285"/>
                <a:gd name="T43" fmla="*/ 74 h 284"/>
                <a:gd name="T44" fmla="*/ 6 w 285"/>
                <a:gd name="T45" fmla="*/ 99 h 284"/>
                <a:gd name="T46" fmla="*/ 1 w 285"/>
                <a:gd name="T47" fmla="*/ 127 h 284"/>
                <a:gd name="T48" fmla="*/ 1 w 285"/>
                <a:gd name="T49" fmla="*/ 156 h 284"/>
                <a:gd name="T50" fmla="*/ 6 w 285"/>
                <a:gd name="T51" fmla="*/ 184 h 284"/>
                <a:gd name="T52" fmla="*/ 18 w 285"/>
                <a:gd name="T53" fmla="*/ 210 h 284"/>
                <a:gd name="T54" fmla="*/ 32 w 285"/>
                <a:gd name="T55" fmla="*/ 233 h 284"/>
                <a:gd name="T56" fmla="*/ 52 w 285"/>
                <a:gd name="T57" fmla="*/ 251 h 284"/>
                <a:gd name="T58" fmla="*/ 75 w 285"/>
                <a:gd name="T59" fmla="*/ 267 h 284"/>
                <a:gd name="T60" fmla="*/ 100 w 285"/>
                <a:gd name="T61" fmla="*/ 278 h 284"/>
                <a:gd name="T62" fmla="*/ 128 w 285"/>
                <a:gd name="T63" fmla="*/ 283 h 28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5"/>
                <a:gd name="T97" fmla="*/ 0 h 284"/>
                <a:gd name="T98" fmla="*/ 285 w 285"/>
                <a:gd name="T99" fmla="*/ 284 h 28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5" h="284">
                  <a:moveTo>
                    <a:pt x="143" y="284"/>
                  </a:moveTo>
                  <a:lnTo>
                    <a:pt x="157" y="283"/>
                  </a:lnTo>
                  <a:lnTo>
                    <a:pt x="171" y="281"/>
                  </a:lnTo>
                  <a:lnTo>
                    <a:pt x="184" y="278"/>
                  </a:lnTo>
                  <a:lnTo>
                    <a:pt x="198" y="273"/>
                  </a:lnTo>
                  <a:lnTo>
                    <a:pt x="210" y="267"/>
                  </a:lnTo>
                  <a:lnTo>
                    <a:pt x="221" y="259"/>
                  </a:lnTo>
                  <a:lnTo>
                    <a:pt x="233" y="251"/>
                  </a:lnTo>
                  <a:lnTo>
                    <a:pt x="243" y="242"/>
                  </a:lnTo>
                  <a:lnTo>
                    <a:pt x="253" y="233"/>
                  </a:lnTo>
                  <a:lnTo>
                    <a:pt x="261" y="221"/>
                  </a:lnTo>
                  <a:lnTo>
                    <a:pt x="267" y="210"/>
                  </a:lnTo>
                  <a:lnTo>
                    <a:pt x="273" y="197"/>
                  </a:lnTo>
                  <a:lnTo>
                    <a:pt x="278" y="184"/>
                  </a:lnTo>
                  <a:lnTo>
                    <a:pt x="281" y="170"/>
                  </a:lnTo>
                  <a:lnTo>
                    <a:pt x="284" y="156"/>
                  </a:lnTo>
                  <a:lnTo>
                    <a:pt x="285" y="141"/>
                  </a:lnTo>
                  <a:lnTo>
                    <a:pt x="284" y="127"/>
                  </a:lnTo>
                  <a:lnTo>
                    <a:pt x="281" y="114"/>
                  </a:lnTo>
                  <a:lnTo>
                    <a:pt x="278" y="99"/>
                  </a:lnTo>
                  <a:lnTo>
                    <a:pt x="273" y="87"/>
                  </a:lnTo>
                  <a:lnTo>
                    <a:pt x="267" y="74"/>
                  </a:lnTo>
                  <a:lnTo>
                    <a:pt x="261" y="62"/>
                  </a:lnTo>
                  <a:lnTo>
                    <a:pt x="253" y="51"/>
                  </a:lnTo>
                  <a:lnTo>
                    <a:pt x="243" y="41"/>
                  </a:lnTo>
                  <a:lnTo>
                    <a:pt x="233" y="32"/>
                  </a:lnTo>
                  <a:lnTo>
                    <a:pt x="221" y="24"/>
                  </a:lnTo>
                  <a:lnTo>
                    <a:pt x="210" y="16"/>
                  </a:lnTo>
                  <a:lnTo>
                    <a:pt x="198" y="10"/>
                  </a:lnTo>
                  <a:lnTo>
                    <a:pt x="184" y="6"/>
                  </a:lnTo>
                  <a:lnTo>
                    <a:pt x="171" y="2"/>
                  </a:lnTo>
                  <a:lnTo>
                    <a:pt x="157" y="0"/>
                  </a:lnTo>
                  <a:lnTo>
                    <a:pt x="143" y="0"/>
                  </a:lnTo>
                  <a:lnTo>
                    <a:pt x="128" y="0"/>
                  </a:lnTo>
                  <a:lnTo>
                    <a:pt x="114" y="2"/>
                  </a:lnTo>
                  <a:lnTo>
                    <a:pt x="100" y="6"/>
                  </a:lnTo>
                  <a:lnTo>
                    <a:pt x="87" y="10"/>
                  </a:lnTo>
                  <a:lnTo>
                    <a:pt x="75" y="16"/>
                  </a:lnTo>
                  <a:lnTo>
                    <a:pt x="63" y="24"/>
                  </a:lnTo>
                  <a:lnTo>
                    <a:pt x="52" y="32"/>
                  </a:lnTo>
                  <a:lnTo>
                    <a:pt x="42" y="41"/>
                  </a:lnTo>
                  <a:lnTo>
                    <a:pt x="32" y="51"/>
                  </a:lnTo>
                  <a:lnTo>
                    <a:pt x="25" y="62"/>
                  </a:lnTo>
                  <a:lnTo>
                    <a:pt x="18" y="74"/>
                  </a:lnTo>
                  <a:lnTo>
                    <a:pt x="12" y="87"/>
                  </a:lnTo>
                  <a:lnTo>
                    <a:pt x="6" y="99"/>
                  </a:lnTo>
                  <a:lnTo>
                    <a:pt x="3" y="114"/>
                  </a:lnTo>
                  <a:lnTo>
                    <a:pt x="1" y="127"/>
                  </a:lnTo>
                  <a:lnTo>
                    <a:pt x="0" y="141"/>
                  </a:lnTo>
                  <a:lnTo>
                    <a:pt x="1" y="156"/>
                  </a:lnTo>
                  <a:lnTo>
                    <a:pt x="3" y="170"/>
                  </a:lnTo>
                  <a:lnTo>
                    <a:pt x="6" y="184"/>
                  </a:lnTo>
                  <a:lnTo>
                    <a:pt x="12" y="197"/>
                  </a:lnTo>
                  <a:lnTo>
                    <a:pt x="18" y="210"/>
                  </a:lnTo>
                  <a:lnTo>
                    <a:pt x="25" y="221"/>
                  </a:lnTo>
                  <a:lnTo>
                    <a:pt x="32" y="233"/>
                  </a:lnTo>
                  <a:lnTo>
                    <a:pt x="42" y="242"/>
                  </a:lnTo>
                  <a:lnTo>
                    <a:pt x="52" y="251"/>
                  </a:lnTo>
                  <a:lnTo>
                    <a:pt x="63" y="259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0" y="278"/>
                  </a:lnTo>
                  <a:lnTo>
                    <a:pt x="114" y="281"/>
                  </a:lnTo>
                  <a:lnTo>
                    <a:pt x="128" y="283"/>
                  </a:lnTo>
                  <a:lnTo>
                    <a:pt x="143" y="284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55">
              <a:extLst>
                <a:ext uri="{FF2B5EF4-FFF2-40B4-BE49-F238E27FC236}">
                  <a16:creationId xmlns:a16="http://schemas.microsoft.com/office/drawing/2014/main" id="{977B45C3-1BAA-3343-A5AD-6DE748B76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1306"/>
              <a:ext cx="15" cy="15"/>
            </a:xfrm>
            <a:custGeom>
              <a:avLst/>
              <a:gdLst>
                <a:gd name="T0" fmla="*/ 156 w 285"/>
                <a:gd name="T1" fmla="*/ 284 h 285"/>
                <a:gd name="T2" fmla="*/ 184 w 285"/>
                <a:gd name="T3" fmla="*/ 278 h 285"/>
                <a:gd name="T4" fmla="*/ 210 w 285"/>
                <a:gd name="T5" fmla="*/ 267 h 285"/>
                <a:gd name="T6" fmla="*/ 233 w 285"/>
                <a:gd name="T7" fmla="*/ 252 h 285"/>
                <a:gd name="T8" fmla="*/ 252 w 285"/>
                <a:gd name="T9" fmla="*/ 233 h 285"/>
                <a:gd name="T10" fmla="*/ 267 w 285"/>
                <a:gd name="T11" fmla="*/ 210 h 285"/>
                <a:gd name="T12" fmla="*/ 279 w 285"/>
                <a:gd name="T13" fmla="*/ 184 h 285"/>
                <a:gd name="T14" fmla="*/ 284 w 285"/>
                <a:gd name="T15" fmla="*/ 156 h 285"/>
                <a:gd name="T16" fmla="*/ 284 w 285"/>
                <a:gd name="T17" fmla="*/ 127 h 285"/>
                <a:gd name="T18" fmla="*/ 279 w 285"/>
                <a:gd name="T19" fmla="*/ 101 h 285"/>
                <a:gd name="T20" fmla="*/ 267 w 285"/>
                <a:gd name="T21" fmla="*/ 75 h 285"/>
                <a:gd name="T22" fmla="*/ 252 w 285"/>
                <a:gd name="T23" fmla="*/ 52 h 285"/>
                <a:gd name="T24" fmla="*/ 233 w 285"/>
                <a:gd name="T25" fmla="*/ 32 h 285"/>
                <a:gd name="T26" fmla="*/ 210 w 285"/>
                <a:gd name="T27" fmla="*/ 17 h 285"/>
                <a:gd name="T28" fmla="*/ 184 w 285"/>
                <a:gd name="T29" fmla="*/ 6 h 285"/>
                <a:gd name="T30" fmla="*/ 156 w 285"/>
                <a:gd name="T31" fmla="*/ 0 h 285"/>
                <a:gd name="T32" fmla="*/ 128 w 285"/>
                <a:gd name="T33" fmla="*/ 0 h 285"/>
                <a:gd name="T34" fmla="*/ 100 w 285"/>
                <a:gd name="T35" fmla="*/ 6 h 285"/>
                <a:gd name="T36" fmla="*/ 75 w 285"/>
                <a:gd name="T37" fmla="*/ 17 h 285"/>
                <a:gd name="T38" fmla="*/ 52 w 285"/>
                <a:gd name="T39" fmla="*/ 32 h 285"/>
                <a:gd name="T40" fmla="*/ 32 w 285"/>
                <a:gd name="T41" fmla="*/ 52 h 285"/>
                <a:gd name="T42" fmla="*/ 17 w 285"/>
                <a:gd name="T43" fmla="*/ 75 h 285"/>
                <a:gd name="T44" fmla="*/ 6 w 285"/>
                <a:gd name="T45" fmla="*/ 101 h 285"/>
                <a:gd name="T46" fmla="*/ 0 w 285"/>
                <a:gd name="T47" fmla="*/ 127 h 285"/>
                <a:gd name="T48" fmla="*/ 0 w 285"/>
                <a:gd name="T49" fmla="*/ 156 h 285"/>
                <a:gd name="T50" fmla="*/ 6 w 285"/>
                <a:gd name="T51" fmla="*/ 184 h 285"/>
                <a:gd name="T52" fmla="*/ 17 w 285"/>
                <a:gd name="T53" fmla="*/ 210 h 285"/>
                <a:gd name="T54" fmla="*/ 32 w 285"/>
                <a:gd name="T55" fmla="*/ 233 h 285"/>
                <a:gd name="T56" fmla="*/ 52 w 285"/>
                <a:gd name="T57" fmla="*/ 252 h 285"/>
                <a:gd name="T58" fmla="*/ 75 w 285"/>
                <a:gd name="T59" fmla="*/ 267 h 285"/>
                <a:gd name="T60" fmla="*/ 100 w 285"/>
                <a:gd name="T61" fmla="*/ 278 h 285"/>
                <a:gd name="T62" fmla="*/ 128 w 285"/>
                <a:gd name="T63" fmla="*/ 284 h 2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5"/>
                <a:gd name="T97" fmla="*/ 0 h 285"/>
                <a:gd name="T98" fmla="*/ 285 w 285"/>
                <a:gd name="T99" fmla="*/ 285 h 2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5" h="285">
                  <a:moveTo>
                    <a:pt x="142" y="285"/>
                  </a:moveTo>
                  <a:lnTo>
                    <a:pt x="156" y="284"/>
                  </a:lnTo>
                  <a:lnTo>
                    <a:pt x="171" y="282"/>
                  </a:lnTo>
                  <a:lnTo>
                    <a:pt x="184" y="278"/>
                  </a:lnTo>
                  <a:lnTo>
                    <a:pt x="198" y="273"/>
                  </a:lnTo>
                  <a:lnTo>
                    <a:pt x="210" y="267"/>
                  </a:lnTo>
                  <a:lnTo>
                    <a:pt x="222" y="260"/>
                  </a:lnTo>
                  <a:lnTo>
                    <a:pt x="233" y="252"/>
                  </a:lnTo>
                  <a:lnTo>
                    <a:pt x="243" y="242"/>
                  </a:lnTo>
                  <a:lnTo>
                    <a:pt x="252" y="233"/>
                  </a:lnTo>
                  <a:lnTo>
                    <a:pt x="260" y="222"/>
                  </a:lnTo>
                  <a:lnTo>
                    <a:pt x="267" y="210"/>
                  </a:lnTo>
                  <a:lnTo>
                    <a:pt x="273" y="198"/>
                  </a:lnTo>
                  <a:lnTo>
                    <a:pt x="279" y="184"/>
                  </a:lnTo>
                  <a:lnTo>
                    <a:pt x="282" y="171"/>
                  </a:lnTo>
                  <a:lnTo>
                    <a:pt x="284" y="156"/>
                  </a:lnTo>
                  <a:lnTo>
                    <a:pt x="285" y="142"/>
                  </a:lnTo>
                  <a:lnTo>
                    <a:pt x="284" y="127"/>
                  </a:lnTo>
                  <a:lnTo>
                    <a:pt x="282" y="114"/>
                  </a:lnTo>
                  <a:lnTo>
                    <a:pt x="279" y="101"/>
                  </a:lnTo>
                  <a:lnTo>
                    <a:pt x="273" y="87"/>
                  </a:lnTo>
                  <a:lnTo>
                    <a:pt x="267" y="75"/>
                  </a:lnTo>
                  <a:lnTo>
                    <a:pt x="260" y="62"/>
                  </a:lnTo>
                  <a:lnTo>
                    <a:pt x="252" y="52"/>
                  </a:lnTo>
                  <a:lnTo>
                    <a:pt x="243" y="42"/>
                  </a:lnTo>
                  <a:lnTo>
                    <a:pt x="233" y="32"/>
                  </a:lnTo>
                  <a:lnTo>
                    <a:pt x="222" y="24"/>
                  </a:lnTo>
                  <a:lnTo>
                    <a:pt x="210" y="17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1" y="2"/>
                  </a:lnTo>
                  <a:lnTo>
                    <a:pt x="156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14" y="2"/>
                  </a:lnTo>
                  <a:lnTo>
                    <a:pt x="100" y="6"/>
                  </a:lnTo>
                  <a:lnTo>
                    <a:pt x="87" y="12"/>
                  </a:lnTo>
                  <a:lnTo>
                    <a:pt x="75" y="17"/>
                  </a:lnTo>
                  <a:lnTo>
                    <a:pt x="62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2" y="52"/>
                  </a:lnTo>
                  <a:lnTo>
                    <a:pt x="24" y="62"/>
                  </a:lnTo>
                  <a:lnTo>
                    <a:pt x="17" y="75"/>
                  </a:lnTo>
                  <a:lnTo>
                    <a:pt x="12" y="87"/>
                  </a:lnTo>
                  <a:lnTo>
                    <a:pt x="6" y="101"/>
                  </a:lnTo>
                  <a:lnTo>
                    <a:pt x="3" y="114"/>
                  </a:lnTo>
                  <a:lnTo>
                    <a:pt x="0" y="127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3" y="171"/>
                  </a:lnTo>
                  <a:lnTo>
                    <a:pt x="6" y="184"/>
                  </a:lnTo>
                  <a:lnTo>
                    <a:pt x="12" y="198"/>
                  </a:lnTo>
                  <a:lnTo>
                    <a:pt x="17" y="210"/>
                  </a:lnTo>
                  <a:lnTo>
                    <a:pt x="24" y="222"/>
                  </a:lnTo>
                  <a:lnTo>
                    <a:pt x="32" y="233"/>
                  </a:lnTo>
                  <a:lnTo>
                    <a:pt x="42" y="242"/>
                  </a:lnTo>
                  <a:lnTo>
                    <a:pt x="52" y="252"/>
                  </a:lnTo>
                  <a:lnTo>
                    <a:pt x="62" y="260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0" y="278"/>
                  </a:lnTo>
                  <a:lnTo>
                    <a:pt x="114" y="282"/>
                  </a:lnTo>
                  <a:lnTo>
                    <a:pt x="128" y="284"/>
                  </a:lnTo>
                  <a:lnTo>
                    <a:pt x="142" y="285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56">
              <a:extLst>
                <a:ext uri="{FF2B5EF4-FFF2-40B4-BE49-F238E27FC236}">
                  <a16:creationId xmlns:a16="http://schemas.microsoft.com/office/drawing/2014/main" id="{EF51F934-DCBF-0A47-B5DD-A70A68B2E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934"/>
              <a:ext cx="161" cy="562"/>
            </a:xfrm>
            <a:custGeom>
              <a:avLst/>
              <a:gdLst>
                <a:gd name="T0" fmla="*/ 391 w 3045"/>
                <a:gd name="T1" fmla="*/ 0 h 10670"/>
                <a:gd name="T2" fmla="*/ 2953 w 3045"/>
                <a:gd name="T3" fmla="*/ 543 h 10670"/>
                <a:gd name="T4" fmla="*/ 2923 w 3045"/>
                <a:gd name="T5" fmla="*/ 3196 h 10670"/>
                <a:gd name="T6" fmla="*/ 3045 w 3045"/>
                <a:gd name="T7" fmla="*/ 3408 h 10670"/>
                <a:gd name="T8" fmla="*/ 2621 w 3045"/>
                <a:gd name="T9" fmla="*/ 9916 h 10670"/>
                <a:gd name="T10" fmla="*/ 0 w 3045"/>
                <a:gd name="T11" fmla="*/ 10670 h 10670"/>
                <a:gd name="T12" fmla="*/ 5 w 3045"/>
                <a:gd name="T13" fmla="*/ 10602 h 10670"/>
                <a:gd name="T14" fmla="*/ 22 w 3045"/>
                <a:gd name="T15" fmla="*/ 10410 h 10670"/>
                <a:gd name="T16" fmla="*/ 47 w 3045"/>
                <a:gd name="T17" fmla="*/ 10108 h 10670"/>
                <a:gd name="T18" fmla="*/ 81 w 3045"/>
                <a:gd name="T19" fmla="*/ 9713 h 10670"/>
                <a:gd name="T20" fmla="*/ 121 w 3045"/>
                <a:gd name="T21" fmla="*/ 9238 h 10670"/>
                <a:gd name="T22" fmla="*/ 165 w 3045"/>
                <a:gd name="T23" fmla="*/ 8699 h 10670"/>
                <a:gd name="T24" fmla="*/ 214 w 3045"/>
                <a:gd name="T25" fmla="*/ 8112 h 10670"/>
                <a:gd name="T26" fmla="*/ 265 w 3045"/>
                <a:gd name="T27" fmla="*/ 7494 h 10670"/>
                <a:gd name="T28" fmla="*/ 315 w 3045"/>
                <a:gd name="T29" fmla="*/ 6857 h 10670"/>
                <a:gd name="T30" fmla="*/ 366 w 3045"/>
                <a:gd name="T31" fmla="*/ 6217 h 10670"/>
                <a:gd name="T32" fmla="*/ 415 w 3045"/>
                <a:gd name="T33" fmla="*/ 5590 h 10670"/>
                <a:gd name="T34" fmla="*/ 459 w 3045"/>
                <a:gd name="T35" fmla="*/ 4992 h 10670"/>
                <a:gd name="T36" fmla="*/ 480 w 3045"/>
                <a:gd name="T37" fmla="*/ 4708 h 10670"/>
                <a:gd name="T38" fmla="*/ 499 w 3045"/>
                <a:gd name="T39" fmla="*/ 4437 h 10670"/>
                <a:gd name="T40" fmla="*/ 517 w 3045"/>
                <a:gd name="T41" fmla="*/ 4181 h 10670"/>
                <a:gd name="T42" fmla="*/ 533 w 3045"/>
                <a:gd name="T43" fmla="*/ 3941 h 10670"/>
                <a:gd name="T44" fmla="*/ 547 w 3045"/>
                <a:gd name="T45" fmla="*/ 3720 h 10670"/>
                <a:gd name="T46" fmla="*/ 558 w 3045"/>
                <a:gd name="T47" fmla="*/ 3519 h 10670"/>
                <a:gd name="T48" fmla="*/ 568 w 3045"/>
                <a:gd name="T49" fmla="*/ 3341 h 10670"/>
                <a:gd name="T50" fmla="*/ 575 w 3045"/>
                <a:gd name="T51" fmla="*/ 3187 h 10670"/>
                <a:gd name="T52" fmla="*/ 391 w 3045"/>
                <a:gd name="T53" fmla="*/ 0 h 106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045"/>
                <a:gd name="T82" fmla="*/ 0 h 10670"/>
                <a:gd name="T83" fmla="*/ 3045 w 3045"/>
                <a:gd name="T84" fmla="*/ 10670 h 106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045" h="10670">
                  <a:moveTo>
                    <a:pt x="391" y="0"/>
                  </a:moveTo>
                  <a:lnTo>
                    <a:pt x="2953" y="543"/>
                  </a:lnTo>
                  <a:lnTo>
                    <a:pt x="2923" y="3196"/>
                  </a:lnTo>
                  <a:lnTo>
                    <a:pt x="3045" y="3408"/>
                  </a:lnTo>
                  <a:lnTo>
                    <a:pt x="2621" y="9916"/>
                  </a:lnTo>
                  <a:lnTo>
                    <a:pt x="0" y="10670"/>
                  </a:lnTo>
                  <a:lnTo>
                    <a:pt x="5" y="10602"/>
                  </a:lnTo>
                  <a:lnTo>
                    <a:pt x="22" y="10410"/>
                  </a:lnTo>
                  <a:lnTo>
                    <a:pt x="47" y="10108"/>
                  </a:lnTo>
                  <a:lnTo>
                    <a:pt x="81" y="9713"/>
                  </a:lnTo>
                  <a:lnTo>
                    <a:pt x="121" y="9238"/>
                  </a:lnTo>
                  <a:lnTo>
                    <a:pt x="165" y="8699"/>
                  </a:lnTo>
                  <a:lnTo>
                    <a:pt x="214" y="8112"/>
                  </a:lnTo>
                  <a:lnTo>
                    <a:pt x="265" y="7494"/>
                  </a:lnTo>
                  <a:lnTo>
                    <a:pt x="315" y="6857"/>
                  </a:lnTo>
                  <a:lnTo>
                    <a:pt x="366" y="6217"/>
                  </a:lnTo>
                  <a:lnTo>
                    <a:pt x="415" y="5590"/>
                  </a:lnTo>
                  <a:lnTo>
                    <a:pt x="459" y="4992"/>
                  </a:lnTo>
                  <a:lnTo>
                    <a:pt x="480" y="4708"/>
                  </a:lnTo>
                  <a:lnTo>
                    <a:pt x="499" y="4437"/>
                  </a:lnTo>
                  <a:lnTo>
                    <a:pt x="517" y="4181"/>
                  </a:lnTo>
                  <a:lnTo>
                    <a:pt x="533" y="3941"/>
                  </a:lnTo>
                  <a:lnTo>
                    <a:pt x="547" y="3720"/>
                  </a:lnTo>
                  <a:lnTo>
                    <a:pt x="558" y="3519"/>
                  </a:lnTo>
                  <a:lnTo>
                    <a:pt x="568" y="3341"/>
                  </a:lnTo>
                  <a:lnTo>
                    <a:pt x="575" y="3187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E3B2E77B-1903-E648-B992-628F3E3E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" y="1090"/>
              <a:ext cx="130" cy="23"/>
            </a:xfrm>
            <a:custGeom>
              <a:avLst/>
              <a:gdLst>
                <a:gd name="T0" fmla="*/ 0 w 2469"/>
                <a:gd name="T1" fmla="*/ 0 h 441"/>
                <a:gd name="T2" fmla="*/ 15 w 2469"/>
                <a:gd name="T3" fmla="*/ 235 h 441"/>
                <a:gd name="T4" fmla="*/ 2469 w 2469"/>
                <a:gd name="T5" fmla="*/ 441 h 441"/>
                <a:gd name="T6" fmla="*/ 2360 w 2469"/>
                <a:gd name="T7" fmla="*/ 242 h 441"/>
                <a:gd name="T8" fmla="*/ 0 w 2469"/>
                <a:gd name="T9" fmla="*/ 0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9"/>
                <a:gd name="T16" fmla="*/ 0 h 441"/>
                <a:gd name="T17" fmla="*/ 2469 w 246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9" h="441">
                  <a:moveTo>
                    <a:pt x="0" y="0"/>
                  </a:moveTo>
                  <a:lnTo>
                    <a:pt x="15" y="235"/>
                  </a:lnTo>
                  <a:lnTo>
                    <a:pt x="2469" y="441"/>
                  </a:lnTo>
                  <a:lnTo>
                    <a:pt x="236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58">
              <a:extLst>
                <a:ext uri="{FF2B5EF4-FFF2-40B4-BE49-F238E27FC236}">
                  <a16:creationId xmlns:a16="http://schemas.microsoft.com/office/drawing/2014/main" id="{CAF8496C-E4BF-514D-BDA0-2A04C176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" y="1155"/>
              <a:ext cx="91" cy="276"/>
            </a:xfrm>
            <a:custGeom>
              <a:avLst/>
              <a:gdLst>
                <a:gd name="T0" fmla="*/ 1499 w 1728"/>
                <a:gd name="T1" fmla="*/ 3936 h 5232"/>
                <a:gd name="T2" fmla="*/ 1488 w 1728"/>
                <a:gd name="T3" fmla="*/ 4073 h 5232"/>
                <a:gd name="T4" fmla="*/ 1468 w 1728"/>
                <a:gd name="T5" fmla="*/ 4205 h 5232"/>
                <a:gd name="T6" fmla="*/ 1441 w 1728"/>
                <a:gd name="T7" fmla="*/ 4332 h 5232"/>
                <a:gd name="T8" fmla="*/ 1409 w 1728"/>
                <a:gd name="T9" fmla="*/ 4453 h 5232"/>
                <a:gd name="T10" fmla="*/ 1370 w 1728"/>
                <a:gd name="T11" fmla="*/ 4568 h 5232"/>
                <a:gd name="T12" fmla="*/ 1327 w 1728"/>
                <a:gd name="T13" fmla="*/ 4677 h 5232"/>
                <a:gd name="T14" fmla="*/ 1277 w 1728"/>
                <a:gd name="T15" fmla="*/ 4777 h 5232"/>
                <a:gd name="T16" fmla="*/ 1223 w 1728"/>
                <a:gd name="T17" fmla="*/ 4870 h 5232"/>
                <a:gd name="T18" fmla="*/ 1164 w 1728"/>
                <a:gd name="T19" fmla="*/ 4953 h 5232"/>
                <a:gd name="T20" fmla="*/ 1102 w 1728"/>
                <a:gd name="T21" fmla="*/ 5028 h 5232"/>
                <a:gd name="T22" fmla="*/ 1036 w 1728"/>
                <a:gd name="T23" fmla="*/ 5091 h 5232"/>
                <a:gd name="T24" fmla="*/ 968 w 1728"/>
                <a:gd name="T25" fmla="*/ 5143 h 5232"/>
                <a:gd name="T26" fmla="*/ 896 w 1728"/>
                <a:gd name="T27" fmla="*/ 5185 h 5232"/>
                <a:gd name="T28" fmla="*/ 823 w 1728"/>
                <a:gd name="T29" fmla="*/ 5213 h 5232"/>
                <a:gd name="T30" fmla="*/ 747 w 1728"/>
                <a:gd name="T31" fmla="*/ 5229 h 5232"/>
                <a:gd name="T32" fmla="*/ 671 w 1728"/>
                <a:gd name="T33" fmla="*/ 5231 h 5232"/>
                <a:gd name="T34" fmla="*/ 595 w 1728"/>
                <a:gd name="T35" fmla="*/ 5220 h 5232"/>
                <a:gd name="T36" fmla="*/ 522 w 1728"/>
                <a:gd name="T37" fmla="*/ 5195 h 5232"/>
                <a:gd name="T38" fmla="*/ 453 w 1728"/>
                <a:gd name="T39" fmla="*/ 5158 h 5232"/>
                <a:gd name="T40" fmla="*/ 386 w 1728"/>
                <a:gd name="T41" fmla="*/ 5108 h 5232"/>
                <a:gd name="T42" fmla="*/ 325 w 1728"/>
                <a:gd name="T43" fmla="*/ 5047 h 5232"/>
                <a:gd name="T44" fmla="*/ 267 w 1728"/>
                <a:gd name="T45" fmla="*/ 4977 h 5232"/>
                <a:gd name="T46" fmla="*/ 215 w 1728"/>
                <a:gd name="T47" fmla="*/ 4896 h 5232"/>
                <a:gd name="T48" fmla="*/ 167 w 1728"/>
                <a:gd name="T49" fmla="*/ 4806 h 5232"/>
                <a:gd name="T50" fmla="*/ 124 w 1728"/>
                <a:gd name="T51" fmla="*/ 4708 h 5232"/>
                <a:gd name="T52" fmla="*/ 87 w 1728"/>
                <a:gd name="T53" fmla="*/ 4601 h 5232"/>
                <a:gd name="T54" fmla="*/ 56 w 1728"/>
                <a:gd name="T55" fmla="*/ 4489 h 5232"/>
                <a:gd name="T56" fmla="*/ 32 w 1728"/>
                <a:gd name="T57" fmla="*/ 4370 h 5232"/>
                <a:gd name="T58" fmla="*/ 14 w 1728"/>
                <a:gd name="T59" fmla="*/ 4245 h 5232"/>
                <a:gd name="T60" fmla="*/ 4 w 1728"/>
                <a:gd name="T61" fmla="*/ 4116 h 5232"/>
                <a:gd name="T62" fmla="*/ 0 w 1728"/>
                <a:gd name="T63" fmla="*/ 3983 h 5232"/>
                <a:gd name="T64" fmla="*/ 5 w 1728"/>
                <a:gd name="T65" fmla="*/ 3846 h 5232"/>
                <a:gd name="T66" fmla="*/ 1728 w 1728"/>
                <a:gd name="T67" fmla="*/ 171 h 523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28"/>
                <a:gd name="T103" fmla="*/ 0 h 5232"/>
                <a:gd name="T104" fmla="*/ 1728 w 1728"/>
                <a:gd name="T105" fmla="*/ 5232 h 523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28" h="5232">
                  <a:moveTo>
                    <a:pt x="1728" y="171"/>
                  </a:moveTo>
                  <a:lnTo>
                    <a:pt x="1499" y="3936"/>
                  </a:lnTo>
                  <a:lnTo>
                    <a:pt x="1494" y="4005"/>
                  </a:lnTo>
                  <a:lnTo>
                    <a:pt x="1488" y="4073"/>
                  </a:lnTo>
                  <a:lnTo>
                    <a:pt x="1479" y="4140"/>
                  </a:lnTo>
                  <a:lnTo>
                    <a:pt x="1468" y="4205"/>
                  </a:lnTo>
                  <a:lnTo>
                    <a:pt x="1456" y="4269"/>
                  </a:lnTo>
                  <a:lnTo>
                    <a:pt x="1441" y="4332"/>
                  </a:lnTo>
                  <a:lnTo>
                    <a:pt x="1426" y="4393"/>
                  </a:lnTo>
                  <a:lnTo>
                    <a:pt x="1409" y="4453"/>
                  </a:lnTo>
                  <a:lnTo>
                    <a:pt x="1391" y="4511"/>
                  </a:lnTo>
                  <a:lnTo>
                    <a:pt x="1370" y="4568"/>
                  </a:lnTo>
                  <a:lnTo>
                    <a:pt x="1349" y="4624"/>
                  </a:lnTo>
                  <a:lnTo>
                    <a:pt x="1327" y="4677"/>
                  </a:lnTo>
                  <a:lnTo>
                    <a:pt x="1302" y="4729"/>
                  </a:lnTo>
                  <a:lnTo>
                    <a:pt x="1277" y="4777"/>
                  </a:lnTo>
                  <a:lnTo>
                    <a:pt x="1250" y="4825"/>
                  </a:lnTo>
                  <a:lnTo>
                    <a:pt x="1223" y="4870"/>
                  </a:lnTo>
                  <a:lnTo>
                    <a:pt x="1194" y="4913"/>
                  </a:lnTo>
                  <a:lnTo>
                    <a:pt x="1164" y="4953"/>
                  </a:lnTo>
                  <a:lnTo>
                    <a:pt x="1133" y="4991"/>
                  </a:lnTo>
                  <a:lnTo>
                    <a:pt x="1102" y="5028"/>
                  </a:lnTo>
                  <a:lnTo>
                    <a:pt x="1069" y="5061"/>
                  </a:lnTo>
                  <a:lnTo>
                    <a:pt x="1036" y="5091"/>
                  </a:lnTo>
                  <a:lnTo>
                    <a:pt x="1002" y="5119"/>
                  </a:lnTo>
                  <a:lnTo>
                    <a:pt x="968" y="5143"/>
                  </a:lnTo>
                  <a:lnTo>
                    <a:pt x="933" y="5165"/>
                  </a:lnTo>
                  <a:lnTo>
                    <a:pt x="896" y="5185"/>
                  </a:lnTo>
                  <a:lnTo>
                    <a:pt x="860" y="5200"/>
                  </a:lnTo>
                  <a:lnTo>
                    <a:pt x="823" y="5213"/>
                  </a:lnTo>
                  <a:lnTo>
                    <a:pt x="786" y="5223"/>
                  </a:lnTo>
                  <a:lnTo>
                    <a:pt x="747" y="5229"/>
                  </a:lnTo>
                  <a:lnTo>
                    <a:pt x="709" y="5232"/>
                  </a:lnTo>
                  <a:lnTo>
                    <a:pt x="671" y="5231"/>
                  </a:lnTo>
                  <a:lnTo>
                    <a:pt x="633" y="5227"/>
                  </a:lnTo>
                  <a:lnTo>
                    <a:pt x="595" y="5220"/>
                  </a:lnTo>
                  <a:lnTo>
                    <a:pt x="558" y="5209"/>
                  </a:lnTo>
                  <a:lnTo>
                    <a:pt x="522" y="5195"/>
                  </a:lnTo>
                  <a:lnTo>
                    <a:pt x="487" y="5178"/>
                  </a:lnTo>
                  <a:lnTo>
                    <a:pt x="453" y="5158"/>
                  </a:lnTo>
                  <a:lnTo>
                    <a:pt x="420" y="5134"/>
                  </a:lnTo>
                  <a:lnTo>
                    <a:pt x="386" y="5108"/>
                  </a:lnTo>
                  <a:lnTo>
                    <a:pt x="355" y="5079"/>
                  </a:lnTo>
                  <a:lnTo>
                    <a:pt x="325" y="5047"/>
                  </a:lnTo>
                  <a:lnTo>
                    <a:pt x="295" y="5013"/>
                  </a:lnTo>
                  <a:lnTo>
                    <a:pt x="267" y="4977"/>
                  </a:lnTo>
                  <a:lnTo>
                    <a:pt x="241" y="4938"/>
                  </a:lnTo>
                  <a:lnTo>
                    <a:pt x="215" y="4896"/>
                  </a:lnTo>
                  <a:lnTo>
                    <a:pt x="190" y="4852"/>
                  </a:lnTo>
                  <a:lnTo>
                    <a:pt x="167" y="4806"/>
                  </a:lnTo>
                  <a:lnTo>
                    <a:pt x="144" y="4758"/>
                  </a:lnTo>
                  <a:lnTo>
                    <a:pt x="124" y="4708"/>
                  </a:lnTo>
                  <a:lnTo>
                    <a:pt x="105" y="4655"/>
                  </a:lnTo>
                  <a:lnTo>
                    <a:pt x="87" y="4601"/>
                  </a:lnTo>
                  <a:lnTo>
                    <a:pt x="71" y="4547"/>
                  </a:lnTo>
                  <a:lnTo>
                    <a:pt x="56" y="4489"/>
                  </a:lnTo>
                  <a:lnTo>
                    <a:pt x="43" y="4431"/>
                  </a:lnTo>
                  <a:lnTo>
                    <a:pt x="32" y="4370"/>
                  </a:lnTo>
                  <a:lnTo>
                    <a:pt x="22" y="4309"/>
                  </a:lnTo>
                  <a:lnTo>
                    <a:pt x="14" y="4245"/>
                  </a:lnTo>
                  <a:lnTo>
                    <a:pt x="8" y="4181"/>
                  </a:lnTo>
                  <a:lnTo>
                    <a:pt x="4" y="4116"/>
                  </a:lnTo>
                  <a:lnTo>
                    <a:pt x="1" y="4050"/>
                  </a:lnTo>
                  <a:lnTo>
                    <a:pt x="0" y="3983"/>
                  </a:lnTo>
                  <a:lnTo>
                    <a:pt x="2" y="3914"/>
                  </a:lnTo>
                  <a:lnTo>
                    <a:pt x="5" y="3846"/>
                  </a:lnTo>
                  <a:lnTo>
                    <a:pt x="232" y="0"/>
                  </a:lnTo>
                  <a:lnTo>
                    <a:pt x="1728" y="171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59">
              <a:extLst>
                <a:ext uri="{FF2B5EF4-FFF2-40B4-BE49-F238E27FC236}">
                  <a16:creationId xmlns:a16="http://schemas.microsoft.com/office/drawing/2014/main" id="{FCF2F1CC-7E63-1C41-AB72-918B696D6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" y="1160"/>
              <a:ext cx="91" cy="271"/>
            </a:xfrm>
            <a:custGeom>
              <a:avLst/>
              <a:gdLst>
                <a:gd name="T0" fmla="*/ 1499 w 1728"/>
                <a:gd name="T1" fmla="*/ 3856 h 5153"/>
                <a:gd name="T2" fmla="*/ 1488 w 1728"/>
                <a:gd name="T3" fmla="*/ 3993 h 5153"/>
                <a:gd name="T4" fmla="*/ 1468 w 1728"/>
                <a:gd name="T5" fmla="*/ 4125 h 5153"/>
                <a:gd name="T6" fmla="*/ 1441 w 1728"/>
                <a:gd name="T7" fmla="*/ 4253 h 5153"/>
                <a:gd name="T8" fmla="*/ 1409 w 1728"/>
                <a:gd name="T9" fmla="*/ 4374 h 5153"/>
                <a:gd name="T10" fmla="*/ 1370 w 1728"/>
                <a:gd name="T11" fmla="*/ 4489 h 5153"/>
                <a:gd name="T12" fmla="*/ 1327 w 1728"/>
                <a:gd name="T13" fmla="*/ 4597 h 5153"/>
                <a:gd name="T14" fmla="*/ 1277 w 1728"/>
                <a:gd name="T15" fmla="*/ 4698 h 5153"/>
                <a:gd name="T16" fmla="*/ 1223 w 1728"/>
                <a:gd name="T17" fmla="*/ 4790 h 5153"/>
                <a:gd name="T18" fmla="*/ 1164 w 1728"/>
                <a:gd name="T19" fmla="*/ 4873 h 5153"/>
                <a:gd name="T20" fmla="*/ 1102 w 1728"/>
                <a:gd name="T21" fmla="*/ 4947 h 5153"/>
                <a:gd name="T22" fmla="*/ 1036 w 1728"/>
                <a:gd name="T23" fmla="*/ 5011 h 5153"/>
                <a:gd name="T24" fmla="*/ 968 w 1728"/>
                <a:gd name="T25" fmla="*/ 5064 h 5153"/>
                <a:gd name="T26" fmla="*/ 896 w 1728"/>
                <a:gd name="T27" fmla="*/ 5105 h 5153"/>
                <a:gd name="T28" fmla="*/ 823 w 1728"/>
                <a:gd name="T29" fmla="*/ 5133 h 5153"/>
                <a:gd name="T30" fmla="*/ 747 w 1728"/>
                <a:gd name="T31" fmla="*/ 5150 h 5153"/>
                <a:gd name="T32" fmla="*/ 671 w 1728"/>
                <a:gd name="T33" fmla="*/ 5152 h 5153"/>
                <a:gd name="T34" fmla="*/ 595 w 1728"/>
                <a:gd name="T35" fmla="*/ 5140 h 5153"/>
                <a:gd name="T36" fmla="*/ 522 w 1728"/>
                <a:gd name="T37" fmla="*/ 5115 h 5153"/>
                <a:gd name="T38" fmla="*/ 453 w 1728"/>
                <a:gd name="T39" fmla="*/ 5077 h 5153"/>
                <a:gd name="T40" fmla="*/ 386 w 1728"/>
                <a:gd name="T41" fmla="*/ 5029 h 5153"/>
                <a:gd name="T42" fmla="*/ 325 w 1728"/>
                <a:gd name="T43" fmla="*/ 4968 h 5153"/>
                <a:gd name="T44" fmla="*/ 267 w 1728"/>
                <a:gd name="T45" fmla="*/ 4896 h 5153"/>
                <a:gd name="T46" fmla="*/ 215 w 1728"/>
                <a:gd name="T47" fmla="*/ 4815 h 5153"/>
                <a:gd name="T48" fmla="*/ 166 w 1728"/>
                <a:gd name="T49" fmla="*/ 4725 h 5153"/>
                <a:gd name="T50" fmla="*/ 124 w 1728"/>
                <a:gd name="T51" fmla="*/ 4628 h 5153"/>
                <a:gd name="T52" fmla="*/ 87 w 1728"/>
                <a:gd name="T53" fmla="*/ 4522 h 5153"/>
                <a:gd name="T54" fmla="*/ 56 w 1728"/>
                <a:gd name="T55" fmla="*/ 4409 h 5153"/>
                <a:gd name="T56" fmla="*/ 32 w 1728"/>
                <a:gd name="T57" fmla="*/ 4290 h 5153"/>
                <a:gd name="T58" fmla="*/ 14 w 1728"/>
                <a:gd name="T59" fmla="*/ 4166 h 5153"/>
                <a:gd name="T60" fmla="*/ 4 w 1728"/>
                <a:gd name="T61" fmla="*/ 4036 h 5153"/>
                <a:gd name="T62" fmla="*/ 0 w 1728"/>
                <a:gd name="T63" fmla="*/ 3903 h 5153"/>
                <a:gd name="T64" fmla="*/ 5 w 1728"/>
                <a:gd name="T65" fmla="*/ 3766 h 5153"/>
                <a:gd name="T66" fmla="*/ 1728 w 1728"/>
                <a:gd name="T67" fmla="*/ 91 h 51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28"/>
                <a:gd name="T103" fmla="*/ 0 h 5153"/>
                <a:gd name="T104" fmla="*/ 1728 w 1728"/>
                <a:gd name="T105" fmla="*/ 5153 h 515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28" h="5153">
                  <a:moveTo>
                    <a:pt x="1728" y="91"/>
                  </a:moveTo>
                  <a:lnTo>
                    <a:pt x="1499" y="3856"/>
                  </a:lnTo>
                  <a:lnTo>
                    <a:pt x="1494" y="3926"/>
                  </a:lnTo>
                  <a:lnTo>
                    <a:pt x="1488" y="3993"/>
                  </a:lnTo>
                  <a:lnTo>
                    <a:pt x="1479" y="4059"/>
                  </a:lnTo>
                  <a:lnTo>
                    <a:pt x="1468" y="4125"/>
                  </a:lnTo>
                  <a:lnTo>
                    <a:pt x="1456" y="4190"/>
                  </a:lnTo>
                  <a:lnTo>
                    <a:pt x="1441" y="4253"/>
                  </a:lnTo>
                  <a:lnTo>
                    <a:pt x="1426" y="4314"/>
                  </a:lnTo>
                  <a:lnTo>
                    <a:pt x="1409" y="4374"/>
                  </a:lnTo>
                  <a:lnTo>
                    <a:pt x="1391" y="4432"/>
                  </a:lnTo>
                  <a:lnTo>
                    <a:pt x="1370" y="4489"/>
                  </a:lnTo>
                  <a:lnTo>
                    <a:pt x="1349" y="4543"/>
                  </a:lnTo>
                  <a:lnTo>
                    <a:pt x="1327" y="4597"/>
                  </a:lnTo>
                  <a:lnTo>
                    <a:pt x="1302" y="4649"/>
                  </a:lnTo>
                  <a:lnTo>
                    <a:pt x="1277" y="4698"/>
                  </a:lnTo>
                  <a:lnTo>
                    <a:pt x="1250" y="4745"/>
                  </a:lnTo>
                  <a:lnTo>
                    <a:pt x="1223" y="4790"/>
                  </a:lnTo>
                  <a:lnTo>
                    <a:pt x="1194" y="4833"/>
                  </a:lnTo>
                  <a:lnTo>
                    <a:pt x="1164" y="4873"/>
                  </a:lnTo>
                  <a:lnTo>
                    <a:pt x="1133" y="4912"/>
                  </a:lnTo>
                  <a:lnTo>
                    <a:pt x="1102" y="4947"/>
                  </a:lnTo>
                  <a:lnTo>
                    <a:pt x="1069" y="4980"/>
                  </a:lnTo>
                  <a:lnTo>
                    <a:pt x="1036" y="5011"/>
                  </a:lnTo>
                  <a:lnTo>
                    <a:pt x="1002" y="5039"/>
                  </a:lnTo>
                  <a:lnTo>
                    <a:pt x="968" y="5064"/>
                  </a:lnTo>
                  <a:lnTo>
                    <a:pt x="932" y="5085"/>
                  </a:lnTo>
                  <a:lnTo>
                    <a:pt x="896" y="5105"/>
                  </a:lnTo>
                  <a:lnTo>
                    <a:pt x="860" y="5121"/>
                  </a:lnTo>
                  <a:lnTo>
                    <a:pt x="823" y="5133"/>
                  </a:lnTo>
                  <a:lnTo>
                    <a:pt x="786" y="5143"/>
                  </a:lnTo>
                  <a:lnTo>
                    <a:pt x="747" y="5150"/>
                  </a:lnTo>
                  <a:lnTo>
                    <a:pt x="709" y="5153"/>
                  </a:lnTo>
                  <a:lnTo>
                    <a:pt x="671" y="5152"/>
                  </a:lnTo>
                  <a:lnTo>
                    <a:pt x="633" y="5148"/>
                  </a:lnTo>
                  <a:lnTo>
                    <a:pt x="595" y="5140"/>
                  </a:lnTo>
                  <a:lnTo>
                    <a:pt x="558" y="5129"/>
                  </a:lnTo>
                  <a:lnTo>
                    <a:pt x="522" y="5115"/>
                  </a:lnTo>
                  <a:lnTo>
                    <a:pt x="487" y="5098"/>
                  </a:lnTo>
                  <a:lnTo>
                    <a:pt x="453" y="5077"/>
                  </a:lnTo>
                  <a:lnTo>
                    <a:pt x="419" y="5054"/>
                  </a:lnTo>
                  <a:lnTo>
                    <a:pt x="386" y="5029"/>
                  </a:lnTo>
                  <a:lnTo>
                    <a:pt x="355" y="5000"/>
                  </a:lnTo>
                  <a:lnTo>
                    <a:pt x="325" y="4968"/>
                  </a:lnTo>
                  <a:lnTo>
                    <a:pt x="295" y="4933"/>
                  </a:lnTo>
                  <a:lnTo>
                    <a:pt x="267" y="4896"/>
                  </a:lnTo>
                  <a:lnTo>
                    <a:pt x="241" y="4858"/>
                  </a:lnTo>
                  <a:lnTo>
                    <a:pt x="215" y="4815"/>
                  </a:lnTo>
                  <a:lnTo>
                    <a:pt x="190" y="4772"/>
                  </a:lnTo>
                  <a:lnTo>
                    <a:pt x="166" y="4725"/>
                  </a:lnTo>
                  <a:lnTo>
                    <a:pt x="144" y="4678"/>
                  </a:lnTo>
                  <a:lnTo>
                    <a:pt x="124" y="4628"/>
                  </a:lnTo>
                  <a:lnTo>
                    <a:pt x="105" y="4575"/>
                  </a:lnTo>
                  <a:lnTo>
                    <a:pt x="87" y="4522"/>
                  </a:lnTo>
                  <a:lnTo>
                    <a:pt x="71" y="4467"/>
                  </a:lnTo>
                  <a:lnTo>
                    <a:pt x="56" y="4409"/>
                  </a:lnTo>
                  <a:lnTo>
                    <a:pt x="43" y="4350"/>
                  </a:lnTo>
                  <a:lnTo>
                    <a:pt x="32" y="4290"/>
                  </a:lnTo>
                  <a:lnTo>
                    <a:pt x="22" y="4229"/>
                  </a:lnTo>
                  <a:lnTo>
                    <a:pt x="14" y="4166"/>
                  </a:lnTo>
                  <a:lnTo>
                    <a:pt x="8" y="4102"/>
                  </a:lnTo>
                  <a:lnTo>
                    <a:pt x="4" y="4036"/>
                  </a:lnTo>
                  <a:lnTo>
                    <a:pt x="1" y="3970"/>
                  </a:lnTo>
                  <a:lnTo>
                    <a:pt x="0" y="3903"/>
                  </a:lnTo>
                  <a:lnTo>
                    <a:pt x="2" y="3835"/>
                  </a:lnTo>
                  <a:lnTo>
                    <a:pt x="5" y="3766"/>
                  </a:lnTo>
                  <a:lnTo>
                    <a:pt x="232" y="0"/>
                  </a:lnTo>
                  <a:lnTo>
                    <a:pt x="1728" y="91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60">
              <a:extLst>
                <a:ext uri="{FF2B5EF4-FFF2-40B4-BE49-F238E27FC236}">
                  <a16:creationId xmlns:a16="http://schemas.microsoft.com/office/drawing/2014/main" id="{AEC75F88-8978-2349-BB00-BB7A03AE9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1183"/>
              <a:ext cx="49" cy="190"/>
            </a:xfrm>
            <a:custGeom>
              <a:avLst/>
              <a:gdLst>
                <a:gd name="T0" fmla="*/ 615 w 930"/>
                <a:gd name="T1" fmla="*/ 7 h 3611"/>
                <a:gd name="T2" fmla="*/ 673 w 930"/>
                <a:gd name="T3" fmla="*/ 29 h 3611"/>
                <a:gd name="T4" fmla="*/ 725 w 930"/>
                <a:gd name="T5" fmla="*/ 65 h 3611"/>
                <a:gd name="T6" fmla="*/ 774 w 930"/>
                <a:gd name="T7" fmla="*/ 116 h 3611"/>
                <a:gd name="T8" fmla="*/ 816 w 930"/>
                <a:gd name="T9" fmla="*/ 178 h 3611"/>
                <a:gd name="T10" fmla="*/ 854 w 930"/>
                <a:gd name="T11" fmla="*/ 252 h 3611"/>
                <a:gd name="T12" fmla="*/ 885 w 930"/>
                <a:gd name="T13" fmla="*/ 334 h 3611"/>
                <a:gd name="T14" fmla="*/ 907 w 930"/>
                <a:gd name="T15" fmla="*/ 424 h 3611"/>
                <a:gd name="T16" fmla="*/ 923 w 930"/>
                <a:gd name="T17" fmla="*/ 523 h 3611"/>
                <a:gd name="T18" fmla="*/ 930 w 930"/>
                <a:gd name="T19" fmla="*/ 626 h 3611"/>
                <a:gd name="T20" fmla="*/ 928 w 930"/>
                <a:gd name="T21" fmla="*/ 735 h 3611"/>
                <a:gd name="T22" fmla="*/ 788 w 930"/>
                <a:gd name="T23" fmla="*/ 2997 h 3611"/>
                <a:gd name="T24" fmla="*/ 772 w 930"/>
                <a:gd name="T25" fmla="*/ 3101 h 3611"/>
                <a:gd name="T26" fmla="*/ 747 w 930"/>
                <a:gd name="T27" fmla="*/ 3199 h 3611"/>
                <a:gd name="T28" fmla="*/ 715 w 930"/>
                <a:gd name="T29" fmla="*/ 3289 h 3611"/>
                <a:gd name="T30" fmla="*/ 677 w 930"/>
                <a:gd name="T31" fmla="*/ 3371 h 3611"/>
                <a:gd name="T32" fmla="*/ 633 w 930"/>
                <a:gd name="T33" fmla="*/ 3442 h 3611"/>
                <a:gd name="T34" fmla="*/ 585 w 930"/>
                <a:gd name="T35" fmla="*/ 3502 h 3611"/>
                <a:gd name="T36" fmla="*/ 532 w 930"/>
                <a:gd name="T37" fmla="*/ 3551 h 3611"/>
                <a:gd name="T38" fmla="*/ 475 w 930"/>
                <a:gd name="T39" fmla="*/ 3586 h 3611"/>
                <a:gd name="T40" fmla="*/ 417 w 930"/>
                <a:gd name="T41" fmla="*/ 3606 h 3611"/>
                <a:gd name="T42" fmla="*/ 356 w 930"/>
                <a:gd name="T43" fmla="*/ 3611 h 3611"/>
                <a:gd name="T44" fmla="*/ 296 w 930"/>
                <a:gd name="T45" fmla="*/ 3599 h 3611"/>
                <a:gd name="T46" fmla="*/ 240 w 930"/>
                <a:gd name="T47" fmla="*/ 3571 h 3611"/>
                <a:gd name="T48" fmla="*/ 190 w 930"/>
                <a:gd name="T49" fmla="*/ 3530 h 3611"/>
                <a:gd name="T50" fmla="*/ 142 w 930"/>
                <a:gd name="T51" fmla="*/ 3476 h 3611"/>
                <a:gd name="T52" fmla="*/ 102 w 930"/>
                <a:gd name="T53" fmla="*/ 3410 h 3611"/>
                <a:gd name="T54" fmla="*/ 66 w 930"/>
                <a:gd name="T55" fmla="*/ 3333 h 3611"/>
                <a:gd name="T56" fmla="*/ 39 w 930"/>
                <a:gd name="T57" fmla="*/ 3248 h 3611"/>
                <a:gd name="T58" fmla="*/ 18 w 930"/>
                <a:gd name="T59" fmla="*/ 3154 h 3611"/>
                <a:gd name="T60" fmla="*/ 4 w 930"/>
                <a:gd name="T61" fmla="*/ 3054 h 3611"/>
                <a:gd name="T62" fmla="*/ 0 w 930"/>
                <a:gd name="T63" fmla="*/ 2950 h 3611"/>
                <a:gd name="T64" fmla="*/ 136 w 930"/>
                <a:gd name="T65" fmla="*/ 686 h 3611"/>
                <a:gd name="T66" fmla="*/ 147 w 930"/>
                <a:gd name="T67" fmla="*/ 579 h 3611"/>
                <a:gd name="T68" fmla="*/ 167 w 930"/>
                <a:gd name="T69" fmla="*/ 477 h 3611"/>
                <a:gd name="T70" fmla="*/ 194 w 930"/>
                <a:gd name="T71" fmla="*/ 382 h 3611"/>
                <a:gd name="T72" fmla="*/ 228 w 930"/>
                <a:gd name="T73" fmla="*/ 294 h 3611"/>
                <a:gd name="T74" fmla="*/ 268 w 930"/>
                <a:gd name="T75" fmla="*/ 215 h 3611"/>
                <a:gd name="T76" fmla="*/ 314 w 930"/>
                <a:gd name="T77" fmla="*/ 148 h 3611"/>
                <a:gd name="T78" fmla="*/ 363 w 930"/>
                <a:gd name="T79" fmla="*/ 91 h 3611"/>
                <a:gd name="T80" fmla="*/ 418 w 930"/>
                <a:gd name="T81" fmla="*/ 47 h 3611"/>
                <a:gd name="T82" fmla="*/ 475 w 930"/>
                <a:gd name="T83" fmla="*/ 17 h 3611"/>
                <a:gd name="T84" fmla="*/ 534 w 930"/>
                <a:gd name="T85" fmla="*/ 1 h 36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30"/>
                <a:gd name="T130" fmla="*/ 0 h 3611"/>
                <a:gd name="T131" fmla="*/ 930 w 930"/>
                <a:gd name="T132" fmla="*/ 3611 h 361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30" h="3611">
                  <a:moveTo>
                    <a:pt x="575" y="0"/>
                  </a:moveTo>
                  <a:lnTo>
                    <a:pt x="595" y="2"/>
                  </a:lnTo>
                  <a:lnTo>
                    <a:pt x="615" y="7"/>
                  </a:lnTo>
                  <a:lnTo>
                    <a:pt x="634" y="13"/>
                  </a:lnTo>
                  <a:lnTo>
                    <a:pt x="654" y="20"/>
                  </a:lnTo>
                  <a:lnTo>
                    <a:pt x="673" y="29"/>
                  </a:lnTo>
                  <a:lnTo>
                    <a:pt x="690" y="40"/>
                  </a:lnTo>
                  <a:lnTo>
                    <a:pt x="708" y="52"/>
                  </a:lnTo>
                  <a:lnTo>
                    <a:pt x="725" y="65"/>
                  </a:lnTo>
                  <a:lnTo>
                    <a:pt x="742" y="81"/>
                  </a:lnTo>
                  <a:lnTo>
                    <a:pt x="758" y="98"/>
                  </a:lnTo>
                  <a:lnTo>
                    <a:pt x="774" y="116"/>
                  </a:lnTo>
                  <a:lnTo>
                    <a:pt x="788" y="136"/>
                  </a:lnTo>
                  <a:lnTo>
                    <a:pt x="803" y="157"/>
                  </a:lnTo>
                  <a:lnTo>
                    <a:pt x="816" y="178"/>
                  </a:lnTo>
                  <a:lnTo>
                    <a:pt x="830" y="202"/>
                  </a:lnTo>
                  <a:lnTo>
                    <a:pt x="842" y="226"/>
                  </a:lnTo>
                  <a:lnTo>
                    <a:pt x="854" y="252"/>
                  </a:lnTo>
                  <a:lnTo>
                    <a:pt x="865" y="278"/>
                  </a:lnTo>
                  <a:lnTo>
                    <a:pt x="874" y="305"/>
                  </a:lnTo>
                  <a:lnTo>
                    <a:pt x="885" y="334"/>
                  </a:lnTo>
                  <a:lnTo>
                    <a:pt x="893" y="363"/>
                  </a:lnTo>
                  <a:lnTo>
                    <a:pt x="900" y="393"/>
                  </a:lnTo>
                  <a:lnTo>
                    <a:pt x="907" y="424"/>
                  </a:lnTo>
                  <a:lnTo>
                    <a:pt x="914" y="457"/>
                  </a:lnTo>
                  <a:lnTo>
                    <a:pt x="919" y="490"/>
                  </a:lnTo>
                  <a:lnTo>
                    <a:pt x="923" y="523"/>
                  </a:lnTo>
                  <a:lnTo>
                    <a:pt x="926" y="557"/>
                  </a:lnTo>
                  <a:lnTo>
                    <a:pt x="929" y="591"/>
                  </a:lnTo>
                  <a:lnTo>
                    <a:pt x="930" y="626"/>
                  </a:lnTo>
                  <a:lnTo>
                    <a:pt x="930" y="662"/>
                  </a:lnTo>
                  <a:lnTo>
                    <a:pt x="930" y="698"/>
                  </a:lnTo>
                  <a:lnTo>
                    <a:pt x="928" y="735"/>
                  </a:lnTo>
                  <a:lnTo>
                    <a:pt x="796" y="2925"/>
                  </a:lnTo>
                  <a:lnTo>
                    <a:pt x="793" y="2961"/>
                  </a:lnTo>
                  <a:lnTo>
                    <a:pt x="788" y="2997"/>
                  </a:lnTo>
                  <a:lnTo>
                    <a:pt x="784" y="3032"/>
                  </a:lnTo>
                  <a:lnTo>
                    <a:pt x="778" y="3068"/>
                  </a:lnTo>
                  <a:lnTo>
                    <a:pt x="772" y="3101"/>
                  </a:lnTo>
                  <a:lnTo>
                    <a:pt x="765" y="3135"/>
                  </a:lnTo>
                  <a:lnTo>
                    <a:pt x="756" y="3167"/>
                  </a:lnTo>
                  <a:lnTo>
                    <a:pt x="747" y="3199"/>
                  </a:lnTo>
                  <a:lnTo>
                    <a:pt x="738" y="3230"/>
                  </a:lnTo>
                  <a:lnTo>
                    <a:pt x="726" y="3260"/>
                  </a:lnTo>
                  <a:lnTo>
                    <a:pt x="715" y="3289"/>
                  </a:lnTo>
                  <a:lnTo>
                    <a:pt x="704" y="3317"/>
                  </a:lnTo>
                  <a:lnTo>
                    <a:pt x="690" y="3344"/>
                  </a:lnTo>
                  <a:lnTo>
                    <a:pt x="677" y="3371"/>
                  </a:lnTo>
                  <a:lnTo>
                    <a:pt x="663" y="3395"/>
                  </a:lnTo>
                  <a:lnTo>
                    <a:pt x="649" y="3419"/>
                  </a:lnTo>
                  <a:lnTo>
                    <a:pt x="633" y="3442"/>
                  </a:lnTo>
                  <a:lnTo>
                    <a:pt x="618" y="3464"/>
                  </a:lnTo>
                  <a:lnTo>
                    <a:pt x="601" y="3483"/>
                  </a:lnTo>
                  <a:lnTo>
                    <a:pt x="585" y="3502"/>
                  </a:lnTo>
                  <a:lnTo>
                    <a:pt x="567" y="3520"/>
                  </a:lnTo>
                  <a:lnTo>
                    <a:pt x="549" y="3536"/>
                  </a:lnTo>
                  <a:lnTo>
                    <a:pt x="532" y="3551"/>
                  </a:lnTo>
                  <a:lnTo>
                    <a:pt x="513" y="3564"/>
                  </a:lnTo>
                  <a:lnTo>
                    <a:pt x="495" y="3575"/>
                  </a:lnTo>
                  <a:lnTo>
                    <a:pt x="475" y="3586"/>
                  </a:lnTo>
                  <a:lnTo>
                    <a:pt x="456" y="3594"/>
                  </a:lnTo>
                  <a:lnTo>
                    <a:pt x="437" y="3601"/>
                  </a:lnTo>
                  <a:lnTo>
                    <a:pt x="417" y="3606"/>
                  </a:lnTo>
                  <a:lnTo>
                    <a:pt x="396" y="3610"/>
                  </a:lnTo>
                  <a:lnTo>
                    <a:pt x="377" y="3611"/>
                  </a:lnTo>
                  <a:lnTo>
                    <a:pt x="356" y="3611"/>
                  </a:lnTo>
                  <a:lnTo>
                    <a:pt x="335" y="3609"/>
                  </a:lnTo>
                  <a:lnTo>
                    <a:pt x="316" y="3604"/>
                  </a:lnTo>
                  <a:lnTo>
                    <a:pt x="296" y="3599"/>
                  </a:lnTo>
                  <a:lnTo>
                    <a:pt x="277" y="3591"/>
                  </a:lnTo>
                  <a:lnTo>
                    <a:pt x="259" y="3583"/>
                  </a:lnTo>
                  <a:lnTo>
                    <a:pt x="240" y="3571"/>
                  </a:lnTo>
                  <a:lnTo>
                    <a:pt x="223" y="3559"/>
                  </a:lnTo>
                  <a:lnTo>
                    <a:pt x="206" y="3545"/>
                  </a:lnTo>
                  <a:lnTo>
                    <a:pt x="190" y="3530"/>
                  </a:lnTo>
                  <a:lnTo>
                    <a:pt x="173" y="3513"/>
                  </a:lnTo>
                  <a:lnTo>
                    <a:pt x="157" y="3495"/>
                  </a:lnTo>
                  <a:lnTo>
                    <a:pt x="142" y="3476"/>
                  </a:lnTo>
                  <a:lnTo>
                    <a:pt x="128" y="3455"/>
                  </a:lnTo>
                  <a:lnTo>
                    <a:pt x="114" y="3433"/>
                  </a:lnTo>
                  <a:lnTo>
                    <a:pt x="102" y="3410"/>
                  </a:lnTo>
                  <a:lnTo>
                    <a:pt x="89" y="3385"/>
                  </a:lnTo>
                  <a:lnTo>
                    <a:pt x="78" y="3360"/>
                  </a:lnTo>
                  <a:lnTo>
                    <a:pt x="66" y="3333"/>
                  </a:lnTo>
                  <a:lnTo>
                    <a:pt x="56" y="3305"/>
                  </a:lnTo>
                  <a:lnTo>
                    <a:pt x="47" y="3278"/>
                  </a:lnTo>
                  <a:lnTo>
                    <a:pt x="39" y="3248"/>
                  </a:lnTo>
                  <a:lnTo>
                    <a:pt x="30" y="3218"/>
                  </a:lnTo>
                  <a:lnTo>
                    <a:pt x="24" y="3186"/>
                  </a:lnTo>
                  <a:lnTo>
                    <a:pt x="18" y="3154"/>
                  </a:lnTo>
                  <a:lnTo>
                    <a:pt x="13" y="3121"/>
                  </a:lnTo>
                  <a:lnTo>
                    <a:pt x="9" y="3088"/>
                  </a:lnTo>
                  <a:lnTo>
                    <a:pt x="4" y="3054"/>
                  </a:lnTo>
                  <a:lnTo>
                    <a:pt x="2" y="3020"/>
                  </a:lnTo>
                  <a:lnTo>
                    <a:pt x="1" y="2985"/>
                  </a:lnTo>
                  <a:lnTo>
                    <a:pt x="0" y="2950"/>
                  </a:lnTo>
                  <a:lnTo>
                    <a:pt x="1" y="2913"/>
                  </a:lnTo>
                  <a:lnTo>
                    <a:pt x="3" y="2877"/>
                  </a:lnTo>
                  <a:lnTo>
                    <a:pt x="136" y="686"/>
                  </a:lnTo>
                  <a:lnTo>
                    <a:pt x="139" y="650"/>
                  </a:lnTo>
                  <a:lnTo>
                    <a:pt x="142" y="614"/>
                  </a:lnTo>
                  <a:lnTo>
                    <a:pt x="147" y="579"/>
                  </a:lnTo>
                  <a:lnTo>
                    <a:pt x="152" y="544"/>
                  </a:lnTo>
                  <a:lnTo>
                    <a:pt x="160" y="510"/>
                  </a:lnTo>
                  <a:lnTo>
                    <a:pt x="167" y="477"/>
                  </a:lnTo>
                  <a:lnTo>
                    <a:pt x="175" y="444"/>
                  </a:lnTo>
                  <a:lnTo>
                    <a:pt x="184" y="412"/>
                  </a:lnTo>
                  <a:lnTo>
                    <a:pt x="194" y="382"/>
                  </a:lnTo>
                  <a:lnTo>
                    <a:pt x="204" y="352"/>
                  </a:lnTo>
                  <a:lnTo>
                    <a:pt x="215" y="322"/>
                  </a:lnTo>
                  <a:lnTo>
                    <a:pt x="228" y="294"/>
                  </a:lnTo>
                  <a:lnTo>
                    <a:pt x="240" y="267"/>
                  </a:lnTo>
                  <a:lnTo>
                    <a:pt x="254" y="241"/>
                  </a:lnTo>
                  <a:lnTo>
                    <a:pt x="268" y="215"/>
                  </a:lnTo>
                  <a:lnTo>
                    <a:pt x="283" y="192"/>
                  </a:lnTo>
                  <a:lnTo>
                    <a:pt x="298" y="169"/>
                  </a:lnTo>
                  <a:lnTo>
                    <a:pt x="314" y="148"/>
                  </a:lnTo>
                  <a:lnTo>
                    <a:pt x="330" y="128"/>
                  </a:lnTo>
                  <a:lnTo>
                    <a:pt x="347" y="109"/>
                  </a:lnTo>
                  <a:lnTo>
                    <a:pt x="363" y="91"/>
                  </a:lnTo>
                  <a:lnTo>
                    <a:pt x="381" y="75"/>
                  </a:lnTo>
                  <a:lnTo>
                    <a:pt x="399" y="60"/>
                  </a:lnTo>
                  <a:lnTo>
                    <a:pt x="418" y="47"/>
                  </a:lnTo>
                  <a:lnTo>
                    <a:pt x="437" y="35"/>
                  </a:lnTo>
                  <a:lnTo>
                    <a:pt x="455" y="25"/>
                  </a:lnTo>
                  <a:lnTo>
                    <a:pt x="475" y="17"/>
                  </a:lnTo>
                  <a:lnTo>
                    <a:pt x="495" y="10"/>
                  </a:lnTo>
                  <a:lnTo>
                    <a:pt x="514" y="5"/>
                  </a:lnTo>
                  <a:lnTo>
                    <a:pt x="534" y="1"/>
                  </a:lnTo>
                  <a:lnTo>
                    <a:pt x="555" y="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61">
              <a:extLst>
                <a:ext uri="{FF2B5EF4-FFF2-40B4-BE49-F238E27FC236}">
                  <a16:creationId xmlns:a16="http://schemas.microsoft.com/office/drawing/2014/main" id="{85A8BBA5-04DC-8048-B481-BCB0302BD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956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6 h 566"/>
                <a:gd name="T4" fmla="*/ 1970 w 1970"/>
                <a:gd name="T5" fmla="*/ 566 h 566"/>
                <a:gd name="T6" fmla="*/ 0 w 1970"/>
                <a:gd name="T7" fmla="*/ 259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6"/>
                  </a:lnTo>
                  <a:lnTo>
                    <a:pt x="1970" y="566"/>
                  </a:lnTo>
                  <a:lnTo>
                    <a:pt x="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62">
              <a:extLst>
                <a:ext uri="{FF2B5EF4-FFF2-40B4-BE49-F238E27FC236}">
                  <a16:creationId xmlns:a16="http://schemas.microsoft.com/office/drawing/2014/main" id="{2A40A3D9-0E29-CA40-AFBB-2727EF427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971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7 h 566"/>
                <a:gd name="T4" fmla="*/ 1970 w 1970"/>
                <a:gd name="T5" fmla="*/ 566 h 566"/>
                <a:gd name="T6" fmla="*/ 0 w 1970"/>
                <a:gd name="T7" fmla="*/ 260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7"/>
                  </a:lnTo>
                  <a:lnTo>
                    <a:pt x="1970" y="566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63">
              <a:extLst>
                <a:ext uri="{FF2B5EF4-FFF2-40B4-BE49-F238E27FC236}">
                  <a16:creationId xmlns:a16="http://schemas.microsoft.com/office/drawing/2014/main" id="{B9AEB36E-D11B-C142-9493-A778DEEE9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968"/>
              <a:ext cx="104" cy="30"/>
            </a:xfrm>
            <a:custGeom>
              <a:avLst/>
              <a:gdLst>
                <a:gd name="T0" fmla="*/ 0 w 1970"/>
                <a:gd name="T1" fmla="*/ 0 h 567"/>
                <a:gd name="T2" fmla="*/ 1970 w 1970"/>
                <a:gd name="T3" fmla="*/ 307 h 567"/>
                <a:gd name="T4" fmla="*/ 1970 w 1970"/>
                <a:gd name="T5" fmla="*/ 567 h 567"/>
                <a:gd name="T6" fmla="*/ 0 w 1970"/>
                <a:gd name="T7" fmla="*/ 260 h 567"/>
                <a:gd name="T8" fmla="*/ 0 w 1970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7"/>
                <a:gd name="T17" fmla="*/ 1970 w 1970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7">
                  <a:moveTo>
                    <a:pt x="0" y="0"/>
                  </a:moveTo>
                  <a:lnTo>
                    <a:pt x="1970" y="307"/>
                  </a:lnTo>
                  <a:lnTo>
                    <a:pt x="1970" y="567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64">
              <a:extLst>
                <a:ext uri="{FF2B5EF4-FFF2-40B4-BE49-F238E27FC236}">
                  <a16:creationId xmlns:a16="http://schemas.microsoft.com/office/drawing/2014/main" id="{BA70F356-CEB5-9D4C-BC4A-007487224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1003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7 h 566"/>
                <a:gd name="T4" fmla="*/ 1970 w 1970"/>
                <a:gd name="T5" fmla="*/ 566 h 566"/>
                <a:gd name="T6" fmla="*/ 0 w 1970"/>
                <a:gd name="T7" fmla="*/ 260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7"/>
                  </a:lnTo>
                  <a:lnTo>
                    <a:pt x="1970" y="566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65">
              <a:extLst>
                <a:ext uri="{FF2B5EF4-FFF2-40B4-BE49-F238E27FC236}">
                  <a16:creationId xmlns:a16="http://schemas.microsoft.com/office/drawing/2014/main" id="{29F78A35-0D05-7D4D-808F-3D718945F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1000"/>
              <a:ext cx="104" cy="30"/>
            </a:xfrm>
            <a:custGeom>
              <a:avLst/>
              <a:gdLst>
                <a:gd name="T0" fmla="*/ 0 w 1970"/>
                <a:gd name="T1" fmla="*/ 0 h 567"/>
                <a:gd name="T2" fmla="*/ 1970 w 1970"/>
                <a:gd name="T3" fmla="*/ 306 h 567"/>
                <a:gd name="T4" fmla="*/ 1970 w 1970"/>
                <a:gd name="T5" fmla="*/ 567 h 567"/>
                <a:gd name="T6" fmla="*/ 0 w 1970"/>
                <a:gd name="T7" fmla="*/ 259 h 567"/>
                <a:gd name="T8" fmla="*/ 0 w 1970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7"/>
                <a:gd name="T17" fmla="*/ 1970 w 1970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7">
                  <a:moveTo>
                    <a:pt x="0" y="0"/>
                  </a:moveTo>
                  <a:lnTo>
                    <a:pt x="1970" y="306"/>
                  </a:lnTo>
                  <a:lnTo>
                    <a:pt x="1970" y="567"/>
                  </a:lnTo>
                  <a:lnTo>
                    <a:pt x="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66">
              <a:extLst>
                <a:ext uri="{FF2B5EF4-FFF2-40B4-BE49-F238E27FC236}">
                  <a16:creationId xmlns:a16="http://schemas.microsoft.com/office/drawing/2014/main" id="{D7FDBC64-B9E1-E04C-B7EA-DC9965E2B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" y="1448"/>
              <a:ext cx="197" cy="69"/>
            </a:xfrm>
            <a:custGeom>
              <a:avLst/>
              <a:gdLst>
                <a:gd name="T0" fmla="*/ 9 w 3735"/>
                <a:gd name="T1" fmla="*/ 617 h 1318"/>
                <a:gd name="T2" fmla="*/ 61 w 3735"/>
                <a:gd name="T3" fmla="*/ 573 h 1318"/>
                <a:gd name="T4" fmla="*/ 119 w 3735"/>
                <a:gd name="T5" fmla="*/ 530 h 1318"/>
                <a:gd name="T6" fmla="*/ 196 w 3735"/>
                <a:gd name="T7" fmla="*/ 478 h 1318"/>
                <a:gd name="T8" fmla="*/ 289 w 3735"/>
                <a:gd name="T9" fmla="*/ 422 h 1318"/>
                <a:gd name="T10" fmla="*/ 370 w 3735"/>
                <a:gd name="T11" fmla="*/ 379 h 1318"/>
                <a:gd name="T12" fmla="*/ 430 w 3735"/>
                <a:gd name="T13" fmla="*/ 351 h 1318"/>
                <a:gd name="T14" fmla="*/ 493 w 3735"/>
                <a:gd name="T15" fmla="*/ 323 h 1318"/>
                <a:gd name="T16" fmla="*/ 561 w 3735"/>
                <a:gd name="T17" fmla="*/ 296 h 1318"/>
                <a:gd name="T18" fmla="*/ 686 w 3735"/>
                <a:gd name="T19" fmla="*/ 252 h 1318"/>
                <a:gd name="T20" fmla="*/ 877 w 3735"/>
                <a:gd name="T21" fmla="*/ 194 h 1318"/>
                <a:gd name="T22" fmla="*/ 1083 w 3735"/>
                <a:gd name="T23" fmla="*/ 138 h 1318"/>
                <a:gd name="T24" fmla="*/ 1299 w 3735"/>
                <a:gd name="T25" fmla="*/ 89 h 1318"/>
                <a:gd name="T26" fmla="*/ 1524 w 3735"/>
                <a:gd name="T27" fmla="*/ 49 h 1318"/>
                <a:gd name="T28" fmla="*/ 1753 w 3735"/>
                <a:gd name="T29" fmla="*/ 19 h 1318"/>
                <a:gd name="T30" fmla="*/ 1985 w 3735"/>
                <a:gd name="T31" fmla="*/ 2 h 1318"/>
                <a:gd name="T32" fmla="*/ 2216 w 3735"/>
                <a:gd name="T33" fmla="*/ 1 h 1318"/>
                <a:gd name="T34" fmla="*/ 2443 w 3735"/>
                <a:gd name="T35" fmla="*/ 18 h 1318"/>
                <a:gd name="T36" fmla="*/ 2663 w 3735"/>
                <a:gd name="T37" fmla="*/ 55 h 1318"/>
                <a:gd name="T38" fmla="*/ 2874 w 3735"/>
                <a:gd name="T39" fmla="*/ 113 h 1318"/>
                <a:gd name="T40" fmla="*/ 3073 w 3735"/>
                <a:gd name="T41" fmla="*/ 197 h 1318"/>
                <a:gd name="T42" fmla="*/ 3255 w 3735"/>
                <a:gd name="T43" fmla="*/ 306 h 1318"/>
                <a:gd name="T44" fmla="*/ 3420 w 3735"/>
                <a:gd name="T45" fmla="*/ 445 h 1318"/>
                <a:gd name="T46" fmla="*/ 3562 w 3735"/>
                <a:gd name="T47" fmla="*/ 615 h 1318"/>
                <a:gd name="T48" fmla="*/ 3681 w 3735"/>
                <a:gd name="T49" fmla="*/ 817 h 1318"/>
                <a:gd name="T50" fmla="*/ 3731 w 3735"/>
                <a:gd name="T51" fmla="*/ 939 h 1318"/>
                <a:gd name="T52" fmla="*/ 3735 w 3735"/>
                <a:gd name="T53" fmla="*/ 971 h 1318"/>
                <a:gd name="T54" fmla="*/ 3734 w 3735"/>
                <a:gd name="T55" fmla="*/ 1004 h 1318"/>
                <a:gd name="T56" fmla="*/ 3730 w 3735"/>
                <a:gd name="T57" fmla="*/ 1043 h 1318"/>
                <a:gd name="T58" fmla="*/ 3717 w 3735"/>
                <a:gd name="T59" fmla="*/ 1085 h 1318"/>
                <a:gd name="T60" fmla="*/ 3696 w 3735"/>
                <a:gd name="T61" fmla="*/ 1131 h 1318"/>
                <a:gd name="T62" fmla="*/ 3663 w 3735"/>
                <a:gd name="T63" fmla="*/ 1175 h 1318"/>
                <a:gd name="T64" fmla="*/ 3616 w 3735"/>
                <a:gd name="T65" fmla="*/ 1218 h 1318"/>
                <a:gd name="T66" fmla="*/ 3552 w 3735"/>
                <a:gd name="T67" fmla="*/ 1256 h 1318"/>
                <a:gd name="T68" fmla="*/ 3470 w 3735"/>
                <a:gd name="T69" fmla="*/ 1287 h 1318"/>
                <a:gd name="T70" fmla="*/ 3367 w 3735"/>
                <a:gd name="T71" fmla="*/ 1308 h 1318"/>
                <a:gd name="T72" fmla="*/ 3241 w 3735"/>
                <a:gd name="T73" fmla="*/ 1318 h 1318"/>
                <a:gd name="T74" fmla="*/ 3088 w 3735"/>
                <a:gd name="T75" fmla="*/ 1315 h 1318"/>
                <a:gd name="T76" fmla="*/ 2908 w 3735"/>
                <a:gd name="T77" fmla="*/ 1295 h 1318"/>
                <a:gd name="T78" fmla="*/ 2697 w 3735"/>
                <a:gd name="T79" fmla="*/ 1258 h 1318"/>
                <a:gd name="T80" fmla="*/ 2563 w 3735"/>
                <a:gd name="T81" fmla="*/ 1232 h 1318"/>
                <a:gd name="T82" fmla="*/ 2440 w 3735"/>
                <a:gd name="T83" fmla="*/ 1231 h 1318"/>
                <a:gd name="T84" fmla="*/ 2215 w 3735"/>
                <a:gd name="T85" fmla="*/ 1224 h 1318"/>
                <a:gd name="T86" fmla="*/ 1992 w 3735"/>
                <a:gd name="T87" fmla="*/ 1211 h 1318"/>
                <a:gd name="T88" fmla="*/ 1824 w 3735"/>
                <a:gd name="T89" fmla="*/ 1199 h 1318"/>
                <a:gd name="T90" fmla="*/ 1641 w 3735"/>
                <a:gd name="T91" fmla="*/ 1182 h 1318"/>
                <a:gd name="T92" fmla="*/ 1448 w 3735"/>
                <a:gd name="T93" fmla="*/ 1162 h 1318"/>
                <a:gd name="T94" fmla="*/ 1247 w 3735"/>
                <a:gd name="T95" fmla="*/ 1135 h 1318"/>
                <a:gd name="T96" fmla="*/ 1041 w 3735"/>
                <a:gd name="T97" fmla="*/ 1103 h 1318"/>
                <a:gd name="T98" fmla="*/ 833 w 3735"/>
                <a:gd name="T99" fmla="*/ 1065 h 1318"/>
                <a:gd name="T100" fmla="*/ 624 w 3735"/>
                <a:gd name="T101" fmla="*/ 1018 h 1318"/>
                <a:gd name="T102" fmla="*/ 419 w 3735"/>
                <a:gd name="T103" fmla="*/ 965 h 1318"/>
                <a:gd name="T104" fmla="*/ 219 w 3735"/>
                <a:gd name="T105" fmla="*/ 903 h 1318"/>
                <a:gd name="T106" fmla="*/ 0 w 3735"/>
                <a:gd name="T107" fmla="*/ 625 h 131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735"/>
                <a:gd name="T163" fmla="*/ 0 h 1318"/>
                <a:gd name="T164" fmla="*/ 3735 w 3735"/>
                <a:gd name="T165" fmla="*/ 1318 h 131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735" h="1318">
                  <a:moveTo>
                    <a:pt x="0" y="625"/>
                  </a:moveTo>
                  <a:lnTo>
                    <a:pt x="9" y="617"/>
                  </a:lnTo>
                  <a:lnTo>
                    <a:pt x="39" y="591"/>
                  </a:lnTo>
                  <a:lnTo>
                    <a:pt x="61" y="573"/>
                  </a:lnTo>
                  <a:lnTo>
                    <a:pt x="88" y="552"/>
                  </a:lnTo>
                  <a:lnTo>
                    <a:pt x="119" y="530"/>
                  </a:lnTo>
                  <a:lnTo>
                    <a:pt x="155" y="505"/>
                  </a:lnTo>
                  <a:lnTo>
                    <a:pt x="196" y="478"/>
                  </a:lnTo>
                  <a:lnTo>
                    <a:pt x="240" y="450"/>
                  </a:lnTo>
                  <a:lnTo>
                    <a:pt x="289" y="422"/>
                  </a:lnTo>
                  <a:lnTo>
                    <a:pt x="342" y="393"/>
                  </a:lnTo>
                  <a:lnTo>
                    <a:pt x="370" y="379"/>
                  </a:lnTo>
                  <a:lnTo>
                    <a:pt x="399" y="365"/>
                  </a:lnTo>
                  <a:lnTo>
                    <a:pt x="430" y="351"/>
                  </a:lnTo>
                  <a:lnTo>
                    <a:pt x="461" y="336"/>
                  </a:lnTo>
                  <a:lnTo>
                    <a:pt x="493" y="323"/>
                  </a:lnTo>
                  <a:lnTo>
                    <a:pt x="527" y="309"/>
                  </a:lnTo>
                  <a:lnTo>
                    <a:pt x="561" y="296"/>
                  </a:lnTo>
                  <a:lnTo>
                    <a:pt x="597" y="284"/>
                  </a:lnTo>
                  <a:lnTo>
                    <a:pt x="686" y="252"/>
                  </a:lnTo>
                  <a:lnTo>
                    <a:pt x="780" y="222"/>
                  </a:lnTo>
                  <a:lnTo>
                    <a:pt x="877" y="194"/>
                  </a:lnTo>
                  <a:lnTo>
                    <a:pt x="979" y="165"/>
                  </a:lnTo>
                  <a:lnTo>
                    <a:pt x="1083" y="138"/>
                  </a:lnTo>
                  <a:lnTo>
                    <a:pt x="1190" y="113"/>
                  </a:lnTo>
                  <a:lnTo>
                    <a:pt x="1299" y="89"/>
                  </a:lnTo>
                  <a:lnTo>
                    <a:pt x="1411" y="67"/>
                  </a:lnTo>
                  <a:lnTo>
                    <a:pt x="1524" y="49"/>
                  </a:lnTo>
                  <a:lnTo>
                    <a:pt x="1638" y="32"/>
                  </a:lnTo>
                  <a:lnTo>
                    <a:pt x="1753" y="19"/>
                  </a:lnTo>
                  <a:lnTo>
                    <a:pt x="1869" y="9"/>
                  </a:lnTo>
                  <a:lnTo>
                    <a:pt x="1985" y="2"/>
                  </a:lnTo>
                  <a:lnTo>
                    <a:pt x="2101" y="0"/>
                  </a:lnTo>
                  <a:lnTo>
                    <a:pt x="2216" y="1"/>
                  </a:lnTo>
                  <a:lnTo>
                    <a:pt x="2330" y="7"/>
                  </a:lnTo>
                  <a:lnTo>
                    <a:pt x="2443" y="18"/>
                  </a:lnTo>
                  <a:lnTo>
                    <a:pt x="2555" y="34"/>
                  </a:lnTo>
                  <a:lnTo>
                    <a:pt x="2663" y="55"/>
                  </a:lnTo>
                  <a:lnTo>
                    <a:pt x="2771" y="81"/>
                  </a:lnTo>
                  <a:lnTo>
                    <a:pt x="2874" y="113"/>
                  </a:lnTo>
                  <a:lnTo>
                    <a:pt x="2976" y="152"/>
                  </a:lnTo>
                  <a:lnTo>
                    <a:pt x="3073" y="197"/>
                  </a:lnTo>
                  <a:lnTo>
                    <a:pt x="3166" y="247"/>
                  </a:lnTo>
                  <a:lnTo>
                    <a:pt x="3255" y="306"/>
                  </a:lnTo>
                  <a:lnTo>
                    <a:pt x="3340" y="371"/>
                  </a:lnTo>
                  <a:lnTo>
                    <a:pt x="3420" y="445"/>
                  </a:lnTo>
                  <a:lnTo>
                    <a:pt x="3494" y="526"/>
                  </a:lnTo>
                  <a:lnTo>
                    <a:pt x="3562" y="615"/>
                  </a:lnTo>
                  <a:lnTo>
                    <a:pt x="3625" y="712"/>
                  </a:lnTo>
                  <a:lnTo>
                    <a:pt x="3681" y="817"/>
                  </a:lnTo>
                  <a:lnTo>
                    <a:pt x="3730" y="932"/>
                  </a:lnTo>
                  <a:lnTo>
                    <a:pt x="3731" y="939"/>
                  </a:lnTo>
                  <a:lnTo>
                    <a:pt x="3734" y="958"/>
                  </a:lnTo>
                  <a:lnTo>
                    <a:pt x="3735" y="971"/>
                  </a:lnTo>
                  <a:lnTo>
                    <a:pt x="3735" y="986"/>
                  </a:lnTo>
                  <a:lnTo>
                    <a:pt x="3734" y="1004"/>
                  </a:lnTo>
                  <a:lnTo>
                    <a:pt x="3733" y="1022"/>
                  </a:lnTo>
                  <a:lnTo>
                    <a:pt x="3730" y="1043"/>
                  </a:lnTo>
                  <a:lnTo>
                    <a:pt x="3725" y="1064"/>
                  </a:lnTo>
                  <a:lnTo>
                    <a:pt x="3717" y="1085"/>
                  </a:lnTo>
                  <a:lnTo>
                    <a:pt x="3708" y="1108"/>
                  </a:lnTo>
                  <a:lnTo>
                    <a:pt x="3696" y="1131"/>
                  </a:lnTo>
                  <a:lnTo>
                    <a:pt x="3681" y="1154"/>
                  </a:lnTo>
                  <a:lnTo>
                    <a:pt x="3663" y="1175"/>
                  </a:lnTo>
                  <a:lnTo>
                    <a:pt x="3642" y="1197"/>
                  </a:lnTo>
                  <a:lnTo>
                    <a:pt x="3616" y="1218"/>
                  </a:lnTo>
                  <a:lnTo>
                    <a:pt x="3586" y="1237"/>
                  </a:lnTo>
                  <a:lnTo>
                    <a:pt x="3552" y="1256"/>
                  </a:lnTo>
                  <a:lnTo>
                    <a:pt x="3514" y="1272"/>
                  </a:lnTo>
                  <a:lnTo>
                    <a:pt x="3470" y="1287"/>
                  </a:lnTo>
                  <a:lnTo>
                    <a:pt x="3422" y="1298"/>
                  </a:lnTo>
                  <a:lnTo>
                    <a:pt x="3367" y="1308"/>
                  </a:lnTo>
                  <a:lnTo>
                    <a:pt x="3307" y="1315"/>
                  </a:lnTo>
                  <a:lnTo>
                    <a:pt x="3241" y="1318"/>
                  </a:lnTo>
                  <a:lnTo>
                    <a:pt x="3167" y="1318"/>
                  </a:lnTo>
                  <a:lnTo>
                    <a:pt x="3088" y="1315"/>
                  </a:lnTo>
                  <a:lnTo>
                    <a:pt x="3002" y="1308"/>
                  </a:lnTo>
                  <a:lnTo>
                    <a:pt x="2908" y="1295"/>
                  </a:lnTo>
                  <a:lnTo>
                    <a:pt x="2806" y="1280"/>
                  </a:lnTo>
                  <a:lnTo>
                    <a:pt x="2697" y="1258"/>
                  </a:lnTo>
                  <a:lnTo>
                    <a:pt x="2579" y="1232"/>
                  </a:lnTo>
                  <a:lnTo>
                    <a:pt x="2563" y="1232"/>
                  </a:lnTo>
                  <a:lnTo>
                    <a:pt x="2516" y="1232"/>
                  </a:lnTo>
                  <a:lnTo>
                    <a:pt x="2440" y="1231"/>
                  </a:lnTo>
                  <a:lnTo>
                    <a:pt x="2339" y="1228"/>
                  </a:lnTo>
                  <a:lnTo>
                    <a:pt x="2215" y="1224"/>
                  </a:lnTo>
                  <a:lnTo>
                    <a:pt x="2071" y="1217"/>
                  </a:lnTo>
                  <a:lnTo>
                    <a:pt x="1992" y="1211"/>
                  </a:lnTo>
                  <a:lnTo>
                    <a:pt x="1909" y="1206"/>
                  </a:lnTo>
                  <a:lnTo>
                    <a:pt x="1824" y="1199"/>
                  </a:lnTo>
                  <a:lnTo>
                    <a:pt x="1734" y="1192"/>
                  </a:lnTo>
                  <a:lnTo>
                    <a:pt x="1641" y="1182"/>
                  </a:lnTo>
                  <a:lnTo>
                    <a:pt x="1545" y="1173"/>
                  </a:lnTo>
                  <a:lnTo>
                    <a:pt x="1448" y="1162"/>
                  </a:lnTo>
                  <a:lnTo>
                    <a:pt x="1349" y="1149"/>
                  </a:lnTo>
                  <a:lnTo>
                    <a:pt x="1247" y="1135"/>
                  </a:lnTo>
                  <a:lnTo>
                    <a:pt x="1145" y="1119"/>
                  </a:lnTo>
                  <a:lnTo>
                    <a:pt x="1041" y="1103"/>
                  </a:lnTo>
                  <a:lnTo>
                    <a:pt x="937" y="1084"/>
                  </a:lnTo>
                  <a:lnTo>
                    <a:pt x="833" y="1065"/>
                  </a:lnTo>
                  <a:lnTo>
                    <a:pt x="728" y="1042"/>
                  </a:lnTo>
                  <a:lnTo>
                    <a:pt x="624" y="1018"/>
                  </a:lnTo>
                  <a:lnTo>
                    <a:pt x="521" y="992"/>
                  </a:lnTo>
                  <a:lnTo>
                    <a:pt x="419" y="965"/>
                  </a:lnTo>
                  <a:lnTo>
                    <a:pt x="318" y="935"/>
                  </a:lnTo>
                  <a:lnTo>
                    <a:pt x="219" y="903"/>
                  </a:lnTo>
                  <a:lnTo>
                    <a:pt x="122" y="869"/>
                  </a:lnTo>
                  <a:lnTo>
                    <a:pt x="0" y="625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67">
              <a:extLst>
                <a:ext uri="{FF2B5EF4-FFF2-40B4-BE49-F238E27FC236}">
                  <a16:creationId xmlns:a16="http://schemas.microsoft.com/office/drawing/2014/main" id="{ED781A2D-F116-0141-989F-FE6AB2A86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" y="1448"/>
              <a:ext cx="148" cy="30"/>
            </a:xfrm>
            <a:custGeom>
              <a:avLst/>
              <a:gdLst>
                <a:gd name="T0" fmla="*/ 121 w 2817"/>
                <a:gd name="T1" fmla="*/ 453 h 573"/>
                <a:gd name="T2" fmla="*/ 240 w 2817"/>
                <a:gd name="T3" fmla="*/ 444 h 573"/>
                <a:gd name="T4" fmla="*/ 451 w 2817"/>
                <a:gd name="T5" fmla="*/ 424 h 573"/>
                <a:gd name="T6" fmla="*/ 650 w 2817"/>
                <a:gd name="T7" fmla="*/ 401 h 573"/>
                <a:gd name="T8" fmla="*/ 794 w 2817"/>
                <a:gd name="T9" fmla="*/ 379 h 573"/>
                <a:gd name="T10" fmla="*/ 946 w 2817"/>
                <a:gd name="T11" fmla="*/ 354 h 573"/>
                <a:gd name="T12" fmla="*/ 1099 w 2817"/>
                <a:gd name="T13" fmla="*/ 324 h 573"/>
                <a:gd name="T14" fmla="*/ 1249 w 2817"/>
                <a:gd name="T15" fmla="*/ 290 h 573"/>
                <a:gd name="T16" fmla="*/ 1393 w 2817"/>
                <a:gd name="T17" fmla="*/ 251 h 573"/>
                <a:gd name="T18" fmla="*/ 1529 w 2817"/>
                <a:gd name="T19" fmla="*/ 205 h 573"/>
                <a:gd name="T20" fmla="*/ 1651 w 2817"/>
                <a:gd name="T21" fmla="*/ 154 h 573"/>
                <a:gd name="T22" fmla="*/ 1755 w 2817"/>
                <a:gd name="T23" fmla="*/ 97 h 573"/>
                <a:gd name="T24" fmla="*/ 1839 w 2817"/>
                <a:gd name="T25" fmla="*/ 34 h 573"/>
                <a:gd name="T26" fmla="*/ 1934 w 2817"/>
                <a:gd name="T27" fmla="*/ 1 h 573"/>
                <a:gd name="T28" fmla="*/ 2055 w 2817"/>
                <a:gd name="T29" fmla="*/ 3 h 573"/>
                <a:gd name="T30" fmla="*/ 2174 w 2817"/>
                <a:gd name="T31" fmla="*/ 8 h 573"/>
                <a:gd name="T32" fmla="*/ 2291 w 2817"/>
                <a:gd name="T33" fmla="*/ 16 h 573"/>
                <a:gd name="T34" fmla="*/ 2406 w 2817"/>
                <a:gd name="T35" fmla="*/ 28 h 573"/>
                <a:gd name="T36" fmla="*/ 2519 w 2817"/>
                <a:gd name="T37" fmla="*/ 47 h 573"/>
                <a:gd name="T38" fmla="*/ 2629 w 2817"/>
                <a:gd name="T39" fmla="*/ 71 h 573"/>
                <a:gd name="T40" fmla="*/ 2739 w 2817"/>
                <a:gd name="T41" fmla="*/ 102 h 573"/>
                <a:gd name="T42" fmla="*/ 2812 w 2817"/>
                <a:gd name="T43" fmla="*/ 132 h 573"/>
                <a:gd name="T44" fmla="*/ 2806 w 2817"/>
                <a:gd name="T45" fmla="*/ 161 h 573"/>
                <a:gd name="T46" fmla="*/ 2746 w 2817"/>
                <a:gd name="T47" fmla="*/ 196 h 573"/>
                <a:gd name="T48" fmla="*/ 2639 w 2817"/>
                <a:gd name="T49" fmla="*/ 236 h 573"/>
                <a:gd name="T50" fmla="*/ 2490 w 2817"/>
                <a:gd name="T51" fmla="*/ 281 h 573"/>
                <a:gd name="T52" fmla="*/ 2308 w 2817"/>
                <a:gd name="T53" fmla="*/ 326 h 573"/>
                <a:gd name="T54" fmla="*/ 2098 w 2817"/>
                <a:gd name="T55" fmla="*/ 373 h 573"/>
                <a:gd name="T56" fmla="*/ 1867 w 2817"/>
                <a:gd name="T57" fmla="*/ 418 h 573"/>
                <a:gd name="T58" fmla="*/ 1622 w 2817"/>
                <a:gd name="T59" fmla="*/ 461 h 573"/>
                <a:gd name="T60" fmla="*/ 1370 w 2817"/>
                <a:gd name="T61" fmla="*/ 499 h 573"/>
                <a:gd name="T62" fmla="*/ 1116 w 2817"/>
                <a:gd name="T63" fmla="*/ 531 h 573"/>
                <a:gd name="T64" fmla="*/ 868 w 2817"/>
                <a:gd name="T65" fmla="*/ 555 h 573"/>
                <a:gd name="T66" fmla="*/ 632 w 2817"/>
                <a:gd name="T67" fmla="*/ 570 h 573"/>
                <a:gd name="T68" fmla="*/ 416 w 2817"/>
                <a:gd name="T69" fmla="*/ 573 h 573"/>
                <a:gd name="T70" fmla="*/ 225 w 2817"/>
                <a:gd name="T71" fmla="*/ 565 h 573"/>
                <a:gd name="T72" fmla="*/ 65 w 2817"/>
                <a:gd name="T73" fmla="*/ 541 h 573"/>
                <a:gd name="T74" fmla="*/ 25 w 2817"/>
                <a:gd name="T75" fmla="*/ 505 h 573"/>
                <a:gd name="T76" fmla="*/ 78 w 2817"/>
                <a:gd name="T77" fmla="*/ 471 h 5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817"/>
                <a:gd name="T118" fmla="*/ 0 h 573"/>
                <a:gd name="T119" fmla="*/ 2817 w 2817"/>
                <a:gd name="T120" fmla="*/ 573 h 57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817" h="573">
                  <a:moveTo>
                    <a:pt x="105" y="454"/>
                  </a:moveTo>
                  <a:lnTo>
                    <a:pt x="121" y="453"/>
                  </a:lnTo>
                  <a:lnTo>
                    <a:pt x="168" y="450"/>
                  </a:lnTo>
                  <a:lnTo>
                    <a:pt x="240" y="444"/>
                  </a:lnTo>
                  <a:lnTo>
                    <a:pt x="336" y="436"/>
                  </a:lnTo>
                  <a:lnTo>
                    <a:pt x="451" y="424"/>
                  </a:lnTo>
                  <a:lnTo>
                    <a:pt x="580" y="409"/>
                  </a:lnTo>
                  <a:lnTo>
                    <a:pt x="650" y="401"/>
                  </a:lnTo>
                  <a:lnTo>
                    <a:pt x="721" y="390"/>
                  </a:lnTo>
                  <a:lnTo>
                    <a:pt x="794" y="379"/>
                  </a:lnTo>
                  <a:lnTo>
                    <a:pt x="870" y="367"/>
                  </a:lnTo>
                  <a:lnTo>
                    <a:pt x="946" y="354"/>
                  </a:lnTo>
                  <a:lnTo>
                    <a:pt x="1022" y="340"/>
                  </a:lnTo>
                  <a:lnTo>
                    <a:pt x="1099" y="324"/>
                  </a:lnTo>
                  <a:lnTo>
                    <a:pt x="1174" y="307"/>
                  </a:lnTo>
                  <a:lnTo>
                    <a:pt x="1249" y="290"/>
                  </a:lnTo>
                  <a:lnTo>
                    <a:pt x="1322" y="271"/>
                  </a:lnTo>
                  <a:lnTo>
                    <a:pt x="1393" y="251"/>
                  </a:lnTo>
                  <a:lnTo>
                    <a:pt x="1463" y="229"/>
                  </a:lnTo>
                  <a:lnTo>
                    <a:pt x="1529" y="205"/>
                  </a:lnTo>
                  <a:lnTo>
                    <a:pt x="1592" y="181"/>
                  </a:lnTo>
                  <a:lnTo>
                    <a:pt x="1651" y="154"/>
                  </a:lnTo>
                  <a:lnTo>
                    <a:pt x="1706" y="127"/>
                  </a:lnTo>
                  <a:lnTo>
                    <a:pt x="1755" y="97"/>
                  </a:lnTo>
                  <a:lnTo>
                    <a:pt x="1801" y="67"/>
                  </a:lnTo>
                  <a:lnTo>
                    <a:pt x="1839" y="34"/>
                  </a:lnTo>
                  <a:lnTo>
                    <a:pt x="1872" y="0"/>
                  </a:lnTo>
                  <a:lnTo>
                    <a:pt x="1934" y="1"/>
                  </a:lnTo>
                  <a:lnTo>
                    <a:pt x="1994" y="2"/>
                  </a:lnTo>
                  <a:lnTo>
                    <a:pt x="2055" y="3"/>
                  </a:lnTo>
                  <a:lnTo>
                    <a:pt x="2114" y="5"/>
                  </a:lnTo>
                  <a:lnTo>
                    <a:pt x="2174" y="8"/>
                  </a:lnTo>
                  <a:lnTo>
                    <a:pt x="2232" y="12"/>
                  </a:lnTo>
                  <a:lnTo>
                    <a:pt x="2291" y="16"/>
                  </a:lnTo>
                  <a:lnTo>
                    <a:pt x="2348" y="22"/>
                  </a:lnTo>
                  <a:lnTo>
                    <a:pt x="2406" y="28"/>
                  </a:lnTo>
                  <a:lnTo>
                    <a:pt x="2462" y="36"/>
                  </a:lnTo>
                  <a:lnTo>
                    <a:pt x="2519" y="47"/>
                  </a:lnTo>
                  <a:lnTo>
                    <a:pt x="2575" y="58"/>
                  </a:lnTo>
                  <a:lnTo>
                    <a:pt x="2629" y="71"/>
                  </a:lnTo>
                  <a:lnTo>
                    <a:pt x="2684" y="85"/>
                  </a:lnTo>
                  <a:lnTo>
                    <a:pt x="2739" y="102"/>
                  </a:lnTo>
                  <a:lnTo>
                    <a:pt x="2794" y="121"/>
                  </a:lnTo>
                  <a:lnTo>
                    <a:pt x="2812" y="132"/>
                  </a:lnTo>
                  <a:lnTo>
                    <a:pt x="2817" y="145"/>
                  </a:lnTo>
                  <a:lnTo>
                    <a:pt x="2806" y="161"/>
                  </a:lnTo>
                  <a:lnTo>
                    <a:pt x="2782" y="177"/>
                  </a:lnTo>
                  <a:lnTo>
                    <a:pt x="2746" y="196"/>
                  </a:lnTo>
                  <a:lnTo>
                    <a:pt x="2698" y="215"/>
                  </a:lnTo>
                  <a:lnTo>
                    <a:pt x="2639" y="236"/>
                  </a:lnTo>
                  <a:lnTo>
                    <a:pt x="2569" y="258"/>
                  </a:lnTo>
                  <a:lnTo>
                    <a:pt x="2490" y="281"/>
                  </a:lnTo>
                  <a:lnTo>
                    <a:pt x="2403" y="303"/>
                  </a:lnTo>
                  <a:lnTo>
                    <a:pt x="2308" y="326"/>
                  </a:lnTo>
                  <a:lnTo>
                    <a:pt x="2205" y="350"/>
                  </a:lnTo>
                  <a:lnTo>
                    <a:pt x="2098" y="373"/>
                  </a:lnTo>
                  <a:lnTo>
                    <a:pt x="1985" y="396"/>
                  </a:lnTo>
                  <a:lnTo>
                    <a:pt x="1867" y="418"/>
                  </a:lnTo>
                  <a:lnTo>
                    <a:pt x="1746" y="440"/>
                  </a:lnTo>
                  <a:lnTo>
                    <a:pt x="1622" y="461"/>
                  </a:lnTo>
                  <a:lnTo>
                    <a:pt x="1497" y="480"/>
                  </a:lnTo>
                  <a:lnTo>
                    <a:pt x="1370" y="499"/>
                  </a:lnTo>
                  <a:lnTo>
                    <a:pt x="1242" y="515"/>
                  </a:lnTo>
                  <a:lnTo>
                    <a:pt x="1116" y="531"/>
                  </a:lnTo>
                  <a:lnTo>
                    <a:pt x="991" y="544"/>
                  </a:lnTo>
                  <a:lnTo>
                    <a:pt x="868" y="555"/>
                  </a:lnTo>
                  <a:lnTo>
                    <a:pt x="748" y="564"/>
                  </a:lnTo>
                  <a:lnTo>
                    <a:pt x="632" y="570"/>
                  </a:lnTo>
                  <a:lnTo>
                    <a:pt x="521" y="573"/>
                  </a:lnTo>
                  <a:lnTo>
                    <a:pt x="416" y="573"/>
                  </a:lnTo>
                  <a:lnTo>
                    <a:pt x="317" y="570"/>
                  </a:lnTo>
                  <a:lnTo>
                    <a:pt x="225" y="565"/>
                  </a:lnTo>
                  <a:lnTo>
                    <a:pt x="141" y="555"/>
                  </a:lnTo>
                  <a:lnTo>
                    <a:pt x="65" y="541"/>
                  </a:lnTo>
                  <a:lnTo>
                    <a:pt x="0" y="524"/>
                  </a:lnTo>
                  <a:lnTo>
                    <a:pt x="25" y="505"/>
                  </a:lnTo>
                  <a:lnTo>
                    <a:pt x="51" y="487"/>
                  </a:lnTo>
                  <a:lnTo>
                    <a:pt x="78" y="471"/>
                  </a:lnTo>
                  <a:lnTo>
                    <a:pt x="105" y="454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FFC5B51E-47FD-BE43-A6D0-7C0AE1C6D3DF}"/>
              </a:ext>
            </a:extLst>
          </p:cNvPr>
          <p:cNvSpPr/>
          <p:nvPr/>
        </p:nvSpPr>
        <p:spPr>
          <a:xfrm>
            <a:off x="1579366" y="1383053"/>
            <a:ext cx="10983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GE0/0/1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192.168.1.1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3" name="Picture 455" descr="图片234">
            <a:extLst>
              <a:ext uri="{FF2B5EF4-FFF2-40B4-BE49-F238E27FC236}">
                <a16:creationId xmlns:a16="http://schemas.microsoft.com/office/drawing/2014/main" id="{679E40E6-B5C9-5B46-89CD-57BD230A4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3717" y="917548"/>
            <a:ext cx="665524" cy="523756"/>
          </a:xfrm>
          <a:prstGeom prst="rect">
            <a:avLst/>
          </a:prstGeom>
          <a:noFill/>
        </p:spPr>
      </p:pic>
      <p:sp>
        <p:nvSpPr>
          <p:cNvPr id="104" name="矩形 103">
            <a:extLst>
              <a:ext uri="{FF2B5EF4-FFF2-40B4-BE49-F238E27FC236}">
                <a16:creationId xmlns:a16="http://schemas.microsoft.com/office/drawing/2014/main" id="{6E59E0A5-9213-394D-9759-8F9D41861899}"/>
              </a:ext>
            </a:extLst>
          </p:cNvPr>
          <p:cNvSpPr/>
          <p:nvPr/>
        </p:nvSpPr>
        <p:spPr>
          <a:xfrm>
            <a:off x="2228124" y="598191"/>
            <a:ext cx="867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AR-X-1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CAB546A-D74C-244D-B95B-6FF8A1D007B3}"/>
              </a:ext>
            </a:extLst>
          </p:cNvPr>
          <p:cNvSpPr/>
          <p:nvPr/>
        </p:nvSpPr>
        <p:spPr>
          <a:xfrm>
            <a:off x="7865285" y="622694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SW-X-2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0ED530B-6DC4-FB49-9F71-8F98B39B74FD}"/>
              </a:ext>
            </a:extLst>
          </p:cNvPr>
          <p:cNvSpPr/>
          <p:nvPr/>
        </p:nvSpPr>
        <p:spPr>
          <a:xfrm>
            <a:off x="9639712" y="1189011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192.168.17.6/24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7" name="Picture 455" descr="图片234">
            <a:extLst>
              <a:ext uri="{FF2B5EF4-FFF2-40B4-BE49-F238E27FC236}">
                <a16:creationId xmlns:a16="http://schemas.microsoft.com/office/drawing/2014/main" id="{0EE330DF-551E-9549-8EA6-834B4743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5327" y="911445"/>
            <a:ext cx="665524" cy="523756"/>
          </a:xfrm>
          <a:prstGeom prst="rect">
            <a:avLst/>
          </a:prstGeom>
          <a:noFill/>
        </p:spPr>
      </p:pic>
      <p:cxnSp>
        <p:nvCxnSpPr>
          <p:cNvPr id="108" name="直接连接符 82">
            <a:extLst>
              <a:ext uri="{FF2B5EF4-FFF2-40B4-BE49-F238E27FC236}">
                <a16:creationId xmlns:a16="http://schemas.microsoft.com/office/drawing/2014/main" id="{8C9FBBF1-A490-3D4C-BCD1-1C0BA267726A}"/>
              </a:ext>
            </a:extLst>
          </p:cNvPr>
          <p:cNvCxnSpPr>
            <a:stCxn id="107" idx="1"/>
            <a:endCxn id="103" idx="3"/>
          </p:cNvCxnSpPr>
          <p:nvPr/>
        </p:nvCxnSpPr>
        <p:spPr>
          <a:xfrm flipH="1">
            <a:off x="8769241" y="1173323"/>
            <a:ext cx="2236086" cy="61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55C5DC41-D732-9947-A207-5AFD449C98ED}"/>
              </a:ext>
            </a:extLst>
          </p:cNvPr>
          <p:cNvSpPr/>
          <p:nvPr/>
        </p:nvSpPr>
        <p:spPr>
          <a:xfrm>
            <a:off x="5091166" y="637164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SW-X-1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2B77AC7-E066-F04F-AABD-D3512A5DF6F2}"/>
              </a:ext>
            </a:extLst>
          </p:cNvPr>
          <p:cNvSpPr/>
          <p:nvPr/>
        </p:nvSpPr>
        <p:spPr>
          <a:xfrm>
            <a:off x="10961358" y="604868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SW-X-3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4F71A279-5316-9549-A3E1-813852171C72}"/>
              </a:ext>
            </a:extLst>
          </p:cNvPr>
          <p:cNvSpPr/>
          <p:nvPr/>
        </p:nvSpPr>
        <p:spPr>
          <a:xfrm>
            <a:off x="8647049" y="628007"/>
            <a:ext cx="1766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GE0/0/8</a:t>
            </a:r>
          </a:p>
          <a:p>
            <a:r>
              <a:rPr lang="en-US" altLang="zh-CN" sz="14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192.168.17.5/24</a:t>
            </a:r>
            <a:endParaRPr lang="zh-CN" altLang="en-US" sz="14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79B37EA-D945-4040-A9C9-0C94D808D415}"/>
              </a:ext>
            </a:extLst>
          </p:cNvPr>
          <p:cNvSpPr txBox="1"/>
          <p:nvPr/>
        </p:nvSpPr>
        <p:spPr>
          <a:xfrm>
            <a:off x="4355436" y="2522740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AR-X-1</a:t>
            </a: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SW-X-1</a:t>
            </a: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SW-X-2</a:t>
            </a: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SW-X-3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54A5A617-BBFA-1E4A-A5B0-77C606BB3DEA}"/>
              </a:ext>
            </a:extLst>
          </p:cNvPr>
          <p:cNvSpPr/>
          <p:nvPr/>
        </p:nvSpPr>
        <p:spPr>
          <a:xfrm>
            <a:off x="3037139" y="597416"/>
            <a:ext cx="997662" cy="32200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BDFB3C1-EC60-6748-BDFF-9062DC963027}"/>
              </a:ext>
            </a:extLst>
          </p:cNvPr>
          <p:cNvSpPr txBox="1"/>
          <p:nvPr/>
        </p:nvSpPr>
        <p:spPr>
          <a:xfrm>
            <a:off x="3156011" y="27868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>
                <a:latin typeface="SimHei" panose="02010609060101010101" pitchFamily="49" charset="-122"/>
                <a:ea typeface="SimHei" panose="02010609060101010101" pitchFamily="49" charset="-122"/>
              </a:rPr>
              <a:t>接口名字</a:t>
            </a:r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672A2D4A-0062-EB44-B4B2-57387BAE6525}"/>
              </a:ext>
            </a:extLst>
          </p:cNvPr>
          <p:cNvSpPr/>
          <p:nvPr/>
        </p:nvSpPr>
        <p:spPr bwMode="auto">
          <a:xfrm>
            <a:off x="1291424" y="3543246"/>
            <a:ext cx="10461052" cy="1872208"/>
          </a:xfrm>
          <a:prstGeom prst="roundRect">
            <a:avLst>
              <a:gd name="adj" fmla="val 2919"/>
            </a:avLst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7842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100" b="1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264" name="直接连接符 4">
            <a:extLst>
              <a:ext uri="{FF2B5EF4-FFF2-40B4-BE49-F238E27FC236}">
                <a16:creationId xmlns:a16="http://schemas.microsoft.com/office/drawing/2014/main" id="{91D404A0-0A43-B846-BCC4-CA29E79551A6}"/>
              </a:ext>
            </a:extLst>
          </p:cNvPr>
          <p:cNvCxnSpPr/>
          <p:nvPr/>
        </p:nvCxnSpPr>
        <p:spPr>
          <a:xfrm>
            <a:off x="2486453" y="4612319"/>
            <a:ext cx="0" cy="131483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矩形 264">
            <a:extLst>
              <a:ext uri="{FF2B5EF4-FFF2-40B4-BE49-F238E27FC236}">
                <a16:creationId xmlns:a16="http://schemas.microsoft.com/office/drawing/2014/main" id="{91FDAC64-CFB3-1548-9F32-AECCE7A2B5DA}"/>
              </a:ext>
            </a:extLst>
          </p:cNvPr>
          <p:cNvSpPr/>
          <p:nvPr/>
        </p:nvSpPr>
        <p:spPr>
          <a:xfrm>
            <a:off x="1436901" y="6066628"/>
            <a:ext cx="18053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PC - 192.168.1.2/24</a:t>
            </a:r>
          </a:p>
          <a:p>
            <a:pPr algn="ctr"/>
            <a:r>
              <a:rPr lang="zh-CN" altLang="en-US" sz="15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网关 </a:t>
            </a:r>
            <a:r>
              <a:rPr lang="en-US" altLang="zh-CN" sz="1500" b="1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192.168.1.1</a:t>
            </a:r>
            <a:endParaRPr lang="zh-CN" altLang="en-US" sz="15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6" name="直接连接符 6">
            <a:extLst>
              <a:ext uri="{FF2B5EF4-FFF2-40B4-BE49-F238E27FC236}">
                <a16:creationId xmlns:a16="http://schemas.microsoft.com/office/drawing/2014/main" id="{2DCF47D9-EE82-CE4C-AC2D-47BBEA9EDBDD}"/>
              </a:ext>
            </a:extLst>
          </p:cNvPr>
          <p:cNvCxnSpPr/>
          <p:nvPr/>
        </p:nvCxnSpPr>
        <p:spPr>
          <a:xfrm flipH="1">
            <a:off x="2618423" y="4445555"/>
            <a:ext cx="56166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02584DFA-C045-6341-B622-5134223EC62C}"/>
              </a:ext>
            </a:extLst>
          </p:cNvPr>
          <p:cNvSpPr/>
          <p:nvPr/>
        </p:nvSpPr>
        <p:spPr>
          <a:xfrm>
            <a:off x="2747982" y="3910925"/>
            <a:ext cx="15359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GE0/0/7</a:t>
            </a:r>
          </a:p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192.168.15.1/24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8" name="Picture 455" descr="图片234">
            <a:extLst>
              <a:ext uri="{FF2B5EF4-FFF2-40B4-BE49-F238E27FC236}">
                <a16:creationId xmlns:a16="http://schemas.microsoft.com/office/drawing/2014/main" id="{5F9282E5-8801-FA40-8AFF-6EADACB9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8576" y="4209148"/>
            <a:ext cx="665524" cy="523756"/>
          </a:xfrm>
          <a:prstGeom prst="rect">
            <a:avLst/>
          </a:prstGeom>
          <a:noFill/>
        </p:spPr>
      </p:pic>
      <p:pic>
        <p:nvPicPr>
          <p:cNvPr id="269" name="Picture 455" descr="图片234">
            <a:extLst>
              <a:ext uri="{FF2B5EF4-FFF2-40B4-BE49-F238E27FC236}">
                <a16:creationId xmlns:a16="http://schemas.microsoft.com/office/drawing/2014/main" id="{12619AB8-5402-A94E-B69F-D9C29B39A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1586" y="4227363"/>
            <a:ext cx="665524" cy="523756"/>
          </a:xfrm>
          <a:prstGeom prst="rect">
            <a:avLst/>
          </a:prstGeom>
          <a:noFill/>
        </p:spPr>
      </p:pic>
      <p:sp>
        <p:nvSpPr>
          <p:cNvPr id="270" name="矩形 269">
            <a:extLst>
              <a:ext uri="{FF2B5EF4-FFF2-40B4-BE49-F238E27FC236}">
                <a16:creationId xmlns:a16="http://schemas.microsoft.com/office/drawing/2014/main" id="{CB8BFD64-AA79-B140-A652-6C6B21B3CE21}"/>
              </a:ext>
            </a:extLst>
          </p:cNvPr>
          <p:cNvSpPr/>
          <p:nvPr/>
        </p:nvSpPr>
        <p:spPr>
          <a:xfrm>
            <a:off x="3614700" y="4437920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192.168.15.2/24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ED0241D9-F7DE-2C4D-9F99-AA4D7AAE62F1}"/>
              </a:ext>
            </a:extLst>
          </p:cNvPr>
          <p:cNvSpPr/>
          <p:nvPr/>
        </p:nvSpPr>
        <p:spPr>
          <a:xfrm>
            <a:off x="5725176" y="3881043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GE0/0/8</a:t>
            </a:r>
          </a:p>
          <a:p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192.168.16.3/24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94DF609B-88C9-5E47-9AD3-8F048DBA87CA}"/>
              </a:ext>
            </a:extLst>
          </p:cNvPr>
          <p:cNvSpPr/>
          <p:nvPr/>
        </p:nvSpPr>
        <p:spPr>
          <a:xfrm>
            <a:off x="6539940" y="4509770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192.168.16.4/24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73" name="Group 40">
            <a:extLst>
              <a:ext uri="{FF2B5EF4-FFF2-40B4-BE49-F238E27FC236}">
                <a16:creationId xmlns:a16="http://schemas.microsoft.com/office/drawing/2014/main" id="{7D4839F6-5FF2-FC4F-9651-630BB0E1FF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96500" y="5454809"/>
            <a:ext cx="672061" cy="567843"/>
            <a:chOff x="350" y="882"/>
            <a:chExt cx="871" cy="736"/>
          </a:xfrm>
        </p:grpSpPr>
        <p:sp>
          <p:nvSpPr>
            <p:cNvPr id="274" name="AutoShape 41">
              <a:extLst>
                <a:ext uri="{FF2B5EF4-FFF2-40B4-BE49-F238E27FC236}">
                  <a16:creationId xmlns:a16="http://schemas.microsoft.com/office/drawing/2014/main" id="{71E7E031-24A6-764E-A28D-DF10D773D3F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0" y="882"/>
              <a:ext cx="871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999A795A-52B6-544D-B3C0-06D9E478D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" y="934"/>
              <a:ext cx="291" cy="562"/>
            </a:xfrm>
            <a:custGeom>
              <a:avLst/>
              <a:gdLst>
                <a:gd name="T0" fmla="*/ 5093 w 5531"/>
                <a:gd name="T1" fmla="*/ 0 h 10669"/>
                <a:gd name="T2" fmla="*/ 3164 w 5531"/>
                <a:gd name="T3" fmla="*/ 572 h 10669"/>
                <a:gd name="T4" fmla="*/ 0 w 5531"/>
                <a:gd name="T5" fmla="*/ 8408 h 10669"/>
                <a:gd name="T6" fmla="*/ 362 w 5531"/>
                <a:gd name="T7" fmla="*/ 9644 h 10669"/>
                <a:gd name="T8" fmla="*/ 635 w 5531"/>
                <a:gd name="T9" fmla="*/ 9708 h 10669"/>
                <a:gd name="T10" fmla="*/ 908 w 5531"/>
                <a:gd name="T11" fmla="*/ 9772 h 10669"/>
                <a:gd name="T12" fmla="*/ 1181 w 5531"/>
                <a:gd name="T13" fmla="*/ 9836 h 10669"/>
                <a:gd name="T14" fmla="*/ 1454 w 5531"/>
                <a:gd name="T15" fmla="*/ 9900 h 10669"/>
                <a:gd name="T16" fmla="*/ 1727 w 5531"/>
                <a:gd name="T17" fmla="*/ 9964 h 10669"/>
                <a:gd name="T18" fmla="*/ 2000 w 5531"/>
                <a:gd name="T19" fmla="*/ 10028 h 10669"/>
                <a:gd name="T20" fmla="*/ 2273 w 5531"/>
                <a:gd name="T21" fmla="*/ 10092 h 10669"/>
                <a:gd name="T22" fmla="*/ 2546 w 5531"/>
                <a:gd name="T23" fmla="*/ 10156 h 10669"/>
                <a:gd name="T24" fmla="*/ 2819 w 5531"/>
                <a:gd name="T25" fmla="*/ 10220 h 10669"/>
                <a:gd name="T26" fmla="*/ 3092 w 5531"/>
                <a:gd name="T27" fmla="*/ 10284 h 10669"/>
                <a:gd name="T28" fmla="*/ 3366 w 5531"/>
                <a:gd name="T29" fmla="*/ 10348 h 10669"/>
                <a:gd name="T30" fmla="*/ 3639 w 5531"/>
                <a:gd name="T31" fmla="*/ 10412 h 10669"/>
                <a:gd name="T32" fmla="*/ 3912 w 5531"/>
                <a:gd name="T33" fmla="*/ 10476 h 10669"/>
                <a:gd name="T34" fmla="*/ 4185 w 5531"/>
                <a:gd name="T35" fmla="*/ 10540 h 10669"/>
                <a:gd name="T36" fmla="*/ 4458 w 5531"/>
                <a:gd name="T37" fmla="*/ 10605 h 10669"/>
                <a:gd name="T38" fmla="*/ 4731 w 5531"/>
                <a:gd name="T39" fmla="*/ 10669 h 10669"/>
                <a:gd name="T40" fmla="*/ 4805 w 5531"/>
                <a:gd name="T41" fmla="*/ 10366 h 10669"/>
                <a:gd name="T42" fmla="*/ 4877 w 5531"/>
                <a:gd name="T43" fmla="*/ 10061 h 10669"/>
                <a:gd name="T44" fmla="*/ 4945 w 5531"/>
                <a:gd name="T45" fmla="*/ 9757 h 10669"/>
                <a:gd name="T46" fmla="*/ 5010 w 5531"/>
                <a:gd name="T47" fmla="*/ 9451 h 10669"/>
                <a:gd name="T48" fmla="*/ 5072 w 5531"/>
                <a:gd name="T49" fmla="*/ 9145 h 10669"/>
                <a:gd name="T50" fmla="*/ 5131 w 5531"/>
                <a:gd name="T51" fmla="*/ 8838 h 10669"/>
                <a:gd name="T52" fmla="*/ 5186 w 5531"/>
                <a:gd name="T53" fmla="*/ 8528 h 10669"/>
                <a:gd name="T54" fmla="*/ 5238 w 5531"/>
                <a:gd name="T55" fmla="*/ 8218 h 10669"/>
                <a:gd name="T56" fmla="*/ 5285 w 5531"/>
                <a:gd name="T57" fmla="*/ 7907 h 10669"/>
                <a:gd name="T58" fmla="*/ 5329 w 5531"/>
                <a:gd name="T59" fmla="*/ 7593 h 10669"/>
                <a:gd name="T60" fmla="*/ 5369 w 5531"/>
                <a:gd name="T61" fmla="*/ 7278 h 10669"/>
                <a:gd name="T62" fmla="*/ 5404 w 5531"/>
                <a:gd name="T63" fmla="*/ 6960 h 10669"/>
                <a:gd name="T64" fmla="*/ 5436 w 5531"/>
                <a:gd name="T65" fmla="*/ 6640 h 10669"/>
                <a:gd name="T66" fmla="*/ 5463 w 5531"/>
                <a:gd name="T67" fmla="*/ 6319 h 10669"/>
                <a:gd name="T68" fmla="*/ 5486 w 5531"/>
                <a:gd name="T69" fmla="*/ 5995 h 10669"/>
                <a:gd name="T70" fmla="*/ 5505 w 5531"/>
                <a:gd name="T71" fmla="*/ 5669 h 10669"/>
                <a:gd name="T72" fmla="*/ 5518 w 5531"/>
                <a:gd name="T73" fmla="*/ 5340 h 10669"/>
                <a:gd name="T74" fmla="*/ 5527 w 5531"/>
                <a:gd name="T75" fmla="*/ 5008 h 10669"/>
                <a:gd name="T76" fmla="*/ 5531 w 5531"/>
                <a:gd name="T77" fmla="*/ 4674 h 10669"/>
                <a:gd name="T78" fmla="*/ 5530 w 5531"/>
                <a:gd name="T79" fmla="*/ 4336 h 10669"/>
                <a:gd name="T80" fmla="*/ 5525 w 5531"/>
                <a:gd name="T81" fmla="*/ 3995 h 10669"/>
                <a:gd name="T82" fmla="*/ 5514 w 5531"/>
                <a:gd name="T83" fmla="*/ 3651 h 10669"/>
                <a:gd name="T84" fmla="*/ 5497 w 5531"/>
                <a:gd name="T85" fmla="*/ 3303 h 10669"/>
                <a:gd name="T86" fmla="*/ 5476 w 5531"/>
                <a:gd name="T87" fmla="*/ 2953 h 10669"/>
                <a:gd name="T88" fmla="*/ 5448 w 5531"/>
                <a:gd name="T89" fmla="*/ 2598 h 10669"/>
                <a:gd name="T90" fmla="*/ 5415 w 5531"/>
                <a:gd name="T91" fmla="*/ 2239 h 10669"/>
                <a:gd name="T92" fmla="*/ 5376 w 5531"/>
                <a:gd name="T93" fmla="*/ 1877 h 10669"/>
                <a:gd name="T94" fmla="*/ 5332 w 5531"/>
                <a:gd name="T95" fmla="*/ 1509 h 10669"/>
                <a:gd name="T96" fmla="*/ 5281 w 5531"/>
                <a:gd name="T97" fmla="*/ 1139 h 10669"/>
                <a:gd name="T98" fmla="*/ 5224 w 5531"/>
                <a:gd name="T99" fmla="*/ 764 h 10669"/>
                <a:gd name="T100" fmla="*/ 5161 w 5531"/>
                <a:gd name="T101" fmla="*/ 384 h 10669"/>
                <a:gd name="T102" fmla="*/ 5093 w 5531"/>
                <a:gd name="T103" fmla="*/ 0 h 1066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31"/>
                <a:gd name="T157" fmla="*/ 0 h 10669"/>
                <a:gd name="T158" fmla="*/ 5531 w 5531"/>
                <a:gd name="T159" fmla="*/ 10669 h 1066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31" h="10669">
                  <a:moveTo>
                    <a:pt x="5093" y="0"/>
                  </a:moveTo>
                  <a:lnTo>
                    <a:pt x="3164" y="572"/>
                  </a:lnTo>
                  <a:lnTo>
                    <a:pt x="0" y="8408"/>
                  </a:lnTo>
                  <a:lnTo>
                    <a:pt x="362" y="9644"/>
                  </a:lnTo>
                  <a:lnTo>
                    <a:pt x="635" y="9708"/>
                  </a:lnTo>
                  <a:lnTo>
                    <a:pt x="908" y="9772"/>
                  </a:lnTo>
                  <a:lnTo>
                    <a:pt x="1181" y="9836"/>
                  </a:lnTo>
                  <a:lnTo>
                    <a:pt x="1454" y="9900"/>
                  </a:lnTo>
                  <a:lnTo>
                    <a:pt x="1727" y="9964"/>
                  </a:lnTo>
                  <a:lnTo>
                    <a:pt x="2000" y="10028"/>
                  </a:lnTo>
                  <a:lnTo>
                    <a:pt x="2273" y="10092"/>
                  </a:lnTo>
                  <a:lnTo>
                    <a:pt x="2546" y="10156"/>
                  </a:lnTo>
                  <a:lnTo>
                    <a:pt x="2819" y="10220"/>
                  </a:lnTo>
                  <a:lnTo>
                    <a:pt x="3092" y="10284"/>
                  </a:lnTo>
                  <a:lnTo>
                    <a:pt x="3366" y="10348"/>
                  </a:lnTo>
                  <a:lnTo>
                    <a:pt x="3639" y="10412"/>
                  </a:lnTo>
                  <a:lnTo>
                    <a:pt x="3912" y="10476"/>
                  </a:lnTo>
                  <a:lnTo>
                    <a:pt x="4185" y="10540"/>
                  </a:lnTo>
                  <a:lnTo>
                    <a:pt x="4458" y="10605"/>
                  </a:lnTo>
                  <a:lnTo>
                    <a:pt x="4731" y="10669"/>
                  </a:lnTo>
                  <a:lnTo>
                    <a:pt x="4805" y="10366"/>
                  </a:lnTo>
                  <a:lnTo>
                    <a:pt x="4877" y="10061"/>
                  </a:lnTo>
                  <a:lnTo>
                    <a:pt x="4945" y="9757"/>
                  </a:lnTo>
                  <a:lnTo>
                    <a:pt x="5010" y="9451"/>
                  </a:lnTo>
                  <a:lnTo>
                    <a:pt x="5072" y="9145"/>
                  </a:lnTo>
                  <a:lnTo>
                    <a:pt x="5131" y="8838"/>
                  </a:lnTo>
                  <a:lnTo>
                    <a:pt x="5186" y="8528"/>
                  </a:lnTo>
                  <a:lnTo>
                    <a:pt x="5238" y="8218"/>
                  </a:lnTo>
                  <a:lnTo>
                    <a:pt x="5285" y="7907"/>
                  </a:lnTo>
                  <a:lnTo>
                    <a:pt x="5329" y="7593"/>
                  </a:lnTo>
                  <a:lnTo>
                    <a:pt x="5369" y="7278"/>
                  </a:lnTo>
                  <a:lnTo>
                    <a:pt x="5404" y="6960"/>
                  </a:lnTo>
                  <a:lnTo>
                    <a:pt x="5436" y="6640"/>
                  </a:lnTo>
                  <a:lnTo>
                    <a:pt x="5463" y="6319"/>
                  </a:lnTo>
                  <a:lnTo>
                    <a:pt x="5486" y="5995"/>
                  </a:lnTo>
                  <a:lnTo>
                    <a:pt x="5505" y="5669"/>
                  </a:lnTo>
                  <a:lnTo>
                    <a:pt x="5518" y="5340"/>
                  </a:lnTo>
                  <a:lnTo>
                    <a:pt x="5527" y="5008"/>
                  </a:lnTo>
                  <a:lnTo>
                    <a:pt x="5531" y="4674"/>
                  </a:lnTo>
                  <a:lnTo>
                    <a:pt x="5530" y="4336"/>
                  </a:lnTo>
                  <a:lnTo>
                    <a:pt x="5525" y="3995"/>
                  </a:lnTo>
                  <a:lnTo>
                    <a:pt x="5514" y="3651"/>
                  </a:lnTo>
                  <a:lnTo>
                    <a:pt x="5497" y="3303"/>
                  </a:lnTo>
                  <a:lnTo>
                    <a:pt x="5476" y="2953"/>
                  </a:lnTo>
                  <a:lnTo>
                    <a:pt x="5448" y="2598"/>
                  </a:lnTo>
                  <a:lnTo>
                    <a:pt x="5415" y="2239"/>
                  </a:lnTo>
                  <a:lnTo>
                    <a:pt x="5376" y="1877"/>
                  </a:lnTo>
                  <a:lnTo>
                    <a:pt x="5332" y="1509"/>
                  </a:lnTo>
                  <a:lnTo>
                    <a:pt x="5281" y="1139"/>
                  </a:lnTo>
                  <a:lnTo>
                    <a:pt x="5224" y="764"/>
                  </a:lnTo>
                  <a:lnTo>
                    <a:pt x="5161" y="384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991D6AF8-5945-F946-956E-CDC6E25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" y="1464"/>
              <a:ext cx="98" cy="55"/>
            </a:xfrm>
            <a:custGeom>
              <a:avLst/>
              <a:gdLst>
                <a:gd name="T0" fmla="*/ 1874 w 1874"/>
                <a:gd name="T1" fmla="*/ 0 h 1039"/>
                <a:gd name="T2" fmla="*/ 0 w 1874"/>
                <a:gd name="T3" fmla="*/ 707 h 1039"/>
                <a:gd name="T4" fmla="*/ 0 w 1874"/>
                <a:gd name="T5" fmla="*/ 1039 h 1039"/>
                <a:gd name="T6" fmla="*/ 1874 w 1874"/>
                <a:gd name="T7" fmla="*/ 280 h 1039"/>
                <a:gd name="T8" fmla="*/ 1874 w 1874"/>
                <a:gd name="T9" fmla="*/ 0 h 10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4"/>
                <a:gd name="T16" fmla="*/ 0 h 1039"/>
                <a:gd name="T17" fmla="*/ 1874 w 1874"/>
                <a:gd name="T18" fmla="*/ 1039 h 10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4" h="1039">
                  <a:moveTo>
                    <a:pt x="1874" y="0"/>
                  </a:moveTo>
                  <a:lnTo>
                    <a:pt x="0" y="707"/>
                  </a:lnTo>
                  <a:lnTo>
                    <a:pt x="0" y="1039"/>
                  </a:lnTo>
                  <a:lnTo>
                    <a:pt x="1874" y="280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642567EE-1F78-E04D-99C1-24CA0947D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" y="1420"/>
              <a:ext cx="328" cy="82"/>
            </a:xfrm>
            <a:custGeom>
              <a:avLst/>
              <a:gdLst>
                <a:gd name="T0" fmla="*/ 0 w 6246"/>
                <a:gd name="T1" fmla="*/ 0 h 1548"/>
                <a:gd name="T2" fmla="*/ 4003 w 6246"/>
                <a:gd name="T3" fmla="*/ 12 h 1548"/>
                <a:gd name="T4" fmla="*/ 6246 w 6246"/>
                <a:gd name="T5" fmla="*/ 841 h 1548"/>
                <a:gd name="T6" fmla="*/ 4372 w 6246"/>
                <a:gd name="T7" fmla="*/ 1548 h 1548"/>
                <a:gd name="T8" fmla="*/ 0 w 6246"/>
                <a:gd name="T9" fmla="*/ 0 h 15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6"/>
                <a:gd name="T16" fmla="*/ 0 h 1548"/>
                <a:gd name="T17" fmla="*/ 6246 w 6246"/>
                <a:gd name="T18" fmla="*/ 1548 h 15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6" h="1548">
                  <a:moveTo>
                    <a:pt x="0" y="0"/>
                  </a:moveTo>
                  <a:lnTo>
                    <a:pt x="4003" y="12"/>
                  </a:lnTo>
                  <a:lnTo>
                    <a:pt x="6246" y="841"/>
                  </a:lnTo>
                  <a:lnTo>
                    <a:pt x="4372" y="1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8" name="Freeform 45">
              <a:extLst>
                <a:ext uri="{FF2B5EF4-FFF2-40B4-BE49-F238E27FC236}">
                  <a16:creationId xmlns:a16="http://schemas.microsoft.com/office/drawing/2014/main" id="{BEAD4F53-B588-8A43-A69B-6DE5A63A2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" y="1420"/>
              <a:ext cx="230" cy="99"/>
            </a:xfrm>
            <a:custGeom>
              <a:avLst/>
              <a:gdLst>
                <a:gd name="T0" fmla="*/ 0 w 4372"/>
                <a:gd name="T1" fmla="*/ 0 h 1880"/>
                <a:gd name="T2" fmla="*/ 4372 w 4372"/>
                <a:gd name="T3" fmla="*/ 1548 h 1880"/>
                <a:gd name="T4" fmla="*/ 4372 w 4372"/>
                <a:gd name="T5" fmla="*/ 1880 h 1880"/>
                <a:gd name="T6" fmla="*/ 0 w 4372"/>
                <a:gd name="T7" fmla="*/ 331 h 1880"/>
                <a:gd name="T8" fmla="*/ 0 w 4372"/>
                <a:gd name="T9" fmla="*/ 0 h 1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72"/>
                <a:gd name="T16" fmla="*/ 0 h 1880"/>
                <a:gd name="T17" fmla="*/ 4372 w 4372"/>
                <a:gd name="T18" fmla="*/ 1880 h 1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72" h="1880">
                  <a:moveTo>
                    <a:pt x="0" y="0"/>
                  </a:moveTo>
                  <a:lnTo>
                    <a:pt x="4372" y="1548"/>
                  </a:lnTo>
                  <a:lnTo>
                    <a:pt x="4372" y="1880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612E2A9-7C38-2845-B51A-A8FFF8C7D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" y="1505"/>
              <a:ext cx="332" cy="113"/>
            </a:xfrm>
            <a:custGeom>
              <a:avLst/>
              <a:gdLst>
                <a:gd name="T0" fmla="*/ 0 w 6301"/>
                <a:gd name="T1" fmla="*/ 0 h 2139"/>
                <a:gd name="T2" fmla="*/ 30 w 6301"/>
                <a:gd name="T3" fmla="*/ 204 h 2139"/>
                <a:gd name="T4" fmla="*/ 2622 w 6301"/>
                <a:gd name="T5" fmla="*/ 2139 h 2139"/>
                <a:gd name="T6" fmla="*/ 6301 w 6301"/>
                <a:gd name="T7" fmla="*/ 1526 h 2139"/>
                <a:gd name="T8" fmla="*/ 6297 w 6301"/>
                <a:gd name="T9" fmla="*/ 1024 h 2139"/>
                <a:gd name="T10" fmla="*/ 0 w 6301"/>
                <a:gd name="T11" fmla="*/ 0 h 2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1"/>
                <a:gd name="T19" fmla="*/ 0 h 2139"/>
                <a:gd name="T20" fmla="*/ 6301 w 6301"/>
                <a:gd name="T21" fmla="*/ 2139 h 2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1" h="2139">
                  <a:moveTo>
                    <a:pt x="0" y="0"/>
                  </a:moveTo>
                  <a:lnTo>
                    <a:pt x="30" y="204"/>
                  </a:lnTo>
                  <a:lnTo>
                    <a:pt x="2622" y="2139"/>
                  </a:lnTo>
                  <a:lnTo>
                    <a:pt x="6301" y="1526"/>
                  </a:lnTo>
                  <a:lnTo>
                    <a:pt x="6297" y="1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14029AC3-0A7A-FC48-9402-1C67BD21B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" y="1355"/>
              <a:ext cx="98" cy="118"/>
            </a:xfrm>
            <a:custGeom>
              <a:avLst/>
              <a:gdLst>
                <a:gd name="T0" fmla="*/ 0 w 1868"/>
                <a:gd name="T1" fmla="*/ 0 h 2244"/>
                <a:gd name="T2" fmla="*/ 1868 w 1868"/>
                <a:gd name="T3" fmla="*/ 0 h 2244"/>
                <a:gd name="T4" fmla="*/ 1861 w 1868"/>
                <a:gd name="T5" fmla="*/ 2244 h 2244"/>
                <a:gd name="T6" fmla="*/ 121 w 1868"/>
                <a:gd name="T7" fmla="*/ 1688 h 2244"/>
                <a:gd name="T8" fmla="*/ 0 w 1868"/>
                <a:gd name="T9" fmla="*/ 0 h 2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8"/>
                <a:gd name="T16" fmla="*/ 0 h 2244"/>
                <a:gd name="T17" fmla="*/ 1868 w 1868"/>
                <a:gd name="T18" fmla="*/ 2244 h 2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8" h="2244">
                  <a:moveTo>
                    <a:pt x="0" y="0"/>
                  </a:moveTo>
                  <a:lnTo>
                    <a:pt x="1868" y="0"/>
                  </a:lnTo>
                  <a:lnTo>
                    <a:pt x="1861" y="2244"/>
                  </a:lnTo>
                  <a:lnTo>
                    <a:pt x="121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65AA3424-6149-C74B-9AB1-E32DC1B9F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355"/>
              <a:ext cx="51" cy="118"/>
            </a:xfrm>
            <a:custGeom>
              <a:avLst/>
              <a:gdLst>
                <a:gd name="T0" fmla="*/ 965 w 965"/>
                <a:gd name="T1" fmla="*/ 0 h 2244"/>
                <a:gd name="T2" fmla="*/ 0 w 965"/>
                <a:gd name="T3" fmla="*/ 0 h 2244"/>
                <a:gd name="T4" fmla="*/ 0 w 965"/>
                <a:gd name="T5" fmla="*/ 2244 h 2244"/>
                <a:gd name="T6" fmla="*/ 903 w 965"/>
                <a:gd name="T7" fmla="*/ 1739 h 2244"/>
                <a:gd name="T8" fmla="*/ 965 w 965"/>
                <a:gd name="T9" fmla="*/ 0 h 2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5"/>
                <a:gd name="T16" fmla="*/ 0 h 2244"/>
                <a:gd name="T17" fmla="*/ 965 w 965"/>
                <a:gd name="T18" fmla="*/ 2244 h 2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5" h="2244">
                  <a:moveTo>
                    <a:pt x="965" y="0"/>
                  </a:moveTo>
                  <a:lnTo>
                    <a:pt x="0" y="0"/>
                  </a:lnTo>
                  <a:lnTo>
                    <a:pt x="0" y="2244"/>
                  </a:lnTo>
                  <a:lnTo>
                    <a:pt x="903" y="1739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28D254BF-220F-364D-809E-1C5683EA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" y="1475"/>
              <a:ext cx="331" cy="130"/>
            </a:xfrm>
            <a:custGeom>
              <a:avLst/>
              <a:gdLst>
                <a:gd name="T0" fmla="*/ 6298 w 6298"/>
                <a:gd name="T1" fmla="*/ 1597 h 2471"/>
                <a:gd name="T2" fmla="*/ 2893 w 6298"/>
                <a:gd name="T3" fmla="*/ 0 h 2471"/>
                <a:gd name="T4" fmla="*/ 0 w 6298"/>
                <a:gd name="T5" fmla="*/ 573 h 2471"/>
                <a:gd name="T6" fmla="*/ 2772 w 6298"/>
                <a:gd name="T7" fmla="*/ 2471 h 2471"/>
                <a:gd name="T8" fmla="*/ 6298 w 6298"/>
                <a:gd name="T9" fmla="*/ 1597 h 24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8"/>
                <a:gd name="T16" fmla="*/ 0 h 2471"/>
                <a:gd name="T17" fmla="*/ 6298 w 6298"/>
                <a:gd name="T18" fmla="*/ 2471 h 24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8" h="2471">
                  <a:moveTo>
                    <a:pt x="6298" y="1597"/>
                  </a:moveTo>
                  <a:lnTo>
                    <a:pt x="2893" y="0"/>
                  </a:lnTo>
                  <a:lnTo>
                    <a:pt x="0" y="573"/>
                  </a:lnTo>
                  <a:lnTo>
                    <a:pt x="2772" y="2471"/>
                  </a:lnTo>
                  <a:lnTo>
                    <a:pt x="6298" y="1597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74548C77-BC46-244F-9CC5-AC03E7CD0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" y="882"/>
              <a:ext cx="427" cy="490"/>
            </a:xfrm>
            <a:custGeom>
              <a:avLst/>
              <a:gdLst>
                <a:gd name="T0" fmla="*/ 8106 w 8106"/>
                <a:gd name="T1" fmla="*/ 0 h 9312"/>
                <a:gd name="T2" fmla="*/ 1929 w 8106"/>
                <a:gd name="T3" fmla="*/ 1446 h 9312"/>
                <a:gd name="T4" fmla="*/ 1808 w 8106"/>
                <a:gd name="T5" fmla="*/ 1868 h 9312"/>
                <a:gd name="T6" fmla="*/ 1688 w 8106"/>
                <a:gd name="T7" fmla="*/ 2290 h 9312"/>
                <a:gd name="T8" fmla="*/ 1567 w 8106"/>
                <a:gd name="T9" fmla="*/ 2712 h 9312"/>
                <a:gd name="T10" fmla="*/ 1446 w 8106"/>
                <a:gd name="T11" fmla="*/ 3134 h 9312"/>
                <a:gd name="T12" fmla="*/ 1326 w 8106"/>
                <a:gd name="T13" fmla="*/ 3557 h 9312"/>
                <a:gd name="T14" fmla="*/ 1205 w 8106"/>
                <a:gd name="T15" fmla="*/ 3979 h 9312"/>
                <a:gd name="T16" fmla="*/ 1085 w 8106"/>
                <a:gd name="T17" fmla="*/ 4401 h 9312"/>
                <a:gd name="T18" fmla="*/ 964 w 8106"/>
                <a:gd name="T19" fmla="*/ 4822 h 9312"/>
                <a:gd name="T20" fmla="*/ 844 w 8106"/>
                <a:gd name="T21" fmla="*/ 5244 h 9312"/>
                <a:gd name="T22" fmla="*/ 723 w 8106"/>
                <a:gd name="T23" fmla="*/ 5666 h 9312"/>
                <a:gd name="T24" fmla="*/ 603 w 8106"/>
                <a:gd name="T25" fmla="*/ 6088 h 9312"/>
                <a:gd name="T26" fmla="*/ 482 w 8106"/>
                <a:gd name="T27" fmla="*/ 6510 h 9312"/>
                <a:gd name="T28" fmla="*/ 362 w 8106"/>
                <a:gd name="T29" fmla="*/ 6932 h 9312"/>
                <a:gd name="T30" fmla="*/ 241 w 8106"/>
                <a:gd name="T31" fmla="*/ 7354 h 9312"/>
                <a:gd name="T32" fmla="*/ 121 w 8106"/>
                <a:gd name="T33" fmla="*/ 7776 h 9312"/>
                <a:gd name="T34" fmla="*/ 0 w 8106"/>
                <a:gd name="T35" fmla="*/ 8197 h 9312"/>
                <a:gd name="T36" fmla="*/ 139 w 8106"/>
                <a:gd name="T37" fmla="*/ 8275 h 9312"/>
                <a:gd name="T38" fmla="*/ 280 w 8106"/>
                <a:gd name="T39" fmla="*/ 8347 h 9312"/>
                <a:gd name="T40" fmla="*/ 425 w 8106"/>
                <a:gd name="T41" fmla="*/ 8418 h 9312"/>
                <a:gd name="T42" fmla="*/ 574 w 8106"/>
                <a:gd name="T43" fmla="*/ 8484 h 9312"/>
                <a:gd name="T44" fmla="*/ 726 w 8106"/>
                <a:gd name="T45" fmla="*/ 8547 h 9312"/>
                <a:gd name="T46" fmla="*/ 881 w 8106"/>
                <a:gd name="T47" fmla="*/ 8607 h 9312"/>
                <a:gd name="T48" fmla="*/ 1039 w 8106"/>
                <a:gd name="T49" fmla="*/ 8664 h 9312"/>
                <a:gd name="T50" fmla="*/ 1202 w 8106"/>
                <a:gd name="T51" fmla="*/ 8718 h 9312"/>
                <a:gd name="T52" fmla="*/ 1366 w 8106"/>
                <a:gd name="T53" fmla="*/ 8768 h 9312"/>
                <a:gd name="T54" fmla="*/ 1534 w 8106"/>
                <a:gd name="T55" fmla="*/ 8816 h 9312"/>
                <a:gd name="T56" fmla="*/ 1705 w 8106"/>
                <a:gd name="T57" fmla="*/ 8861 h 9312"/>
                <a:gd name="T58" fmla="*/ 1878 w 8106"/>
                <a:gd name="T59" fmla="*/ 8903 h 9312"/>
                <a:gd name="T60" fmla="*/ 2055 w 8106"/>
                <a:gd name="T61" fmla="*/ 8943 h 9312"/>
                <a:gd name="T62" fmla="*/ 2234 w 8106"/>
                <a:gd name="T63" fmla="*/ 8980 h 9312"/>
                <a:gd name="T64" fmla="*/ 2416 w 8106"/>
                <a:gd name="T65" fmla="*/ 9014 h 9312"/>
                <a:gd name="T66" fmla="*/ 2600 w 8106"/>
                <a:gd name="T67" fmla="*/ 9047 h 9312"/>
                <a:gd name="T68" fmla="*/ 2787 w 8106"/>
                <a:gd name="T69" fmla="*/ 9077 h 9312"/>
                <a:gd name="T70" fmla="*/ 2977 w 8106"/>
                <a:gd name="T71" fmla="*/ 9105 h 9312"/>
                <a:gd name="T72" fmla="*/ 3168 w 8106"/>
                <a:gd name="T73" fmla="*/ 9131 h 9312"/>
                <a:gd name="T74" fmla="*/ 3363 w 8106"/>
                <a:gd name="T75" fmla="*/ 9155 h 9312"/>
                <a:gd name="T76" fmla="*/ 3559 w 8106"/>
                <a:gd name="T77" fmla="*/ 9177 h 9312"/>
                <a:gd name="T78" fmla="*/ 3758 w 8106"/>
                <a:gd name="T79" fmla="*/ 9196 h 9312"/>
                <a:gd name="T80" fmla="*/ 3958 w 8106"/>
                <a:gd name="T81" fmla="*/ 9215 h 9312"/>
                <a:gd name="T82" fmla="*/ 4161 w 8106"/>
                <a:gd name="T83" fmla="*/ 9232 h 9312"/>
                <a:gd name="T84" fmla="*/ 4365 w 8106"/>
                <a:gd name="T85" fmla="*/ 9246 h 9312"/>
                <a:gd name="T86" fmla="*/ 4572 w 8106"/>
                <a:gd name="T87" fmla="*/ 9260 h 9312"/>
                <a:gd name="T88" fmla="*/ 4780 w 8106"/>
                <a:gd name="T89" fmla="*/ 9272 h 9312"/>
                <a:gd name="T90" fmla="*/ 4989 w 8106"/>
                <a:gd name="T91" fmla="*/ 9282 h 9312"/>
                <a:gd name="T92" fmla="*/ 5202 w 8106"/>
                <a:gd name="T93" fmla="*/ 9292 h 9312"/>
                <a:gd name="T94" fmla="*/ 5415 w 8106"/>
                <a:gd name="T95" fmla="*/ 9300 h 9312"/>
                <a:gd name="T96" fmla="*/ 5630 w 8106"/>
                <a:gd name="T97" fmla="*/ 9307 h 9312"/>
                <a:gd name="T98" fmla="*/ 5846 w 8106"/>
                <a:gd name="T99" fmla="*/ 9312 h 9312"/>
                <a:gd name="T100" fmla="*/ 8106 w 8106"/>
                <a:gd name="T101" fmla="*/ 0 h 93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106"/>
                <a:gd name="T154" fmla="*/ 0 h 9312"/>
                <a:gd name="T155" fmla="*/ 8106 w 8106"/>
                <a:gd name="T156" fmla="*/ 9312 h 93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106" h="9312">
                  <a:moveTo>
                    <a:pt x="8106" y="0"/>
                  </a:moveTo>
                  <a:lnTo>
                    <a:pt x="1929" y="1446"/>
                  </a:lnTo>
                  <a:lnTo>
                    <a:pt x="1808" y="1868"/>
                  </a:lnTo>
                  <a:lnTo>
                    <a:pt x="1688" y="2290"/>
                  </a:lnTo>
                  <a:lnTo>
                    <a:pt x="1567" y="2712"/>
                  </a:lnTo>
                  <a:lnTo>
                    <a:pt x="1446" y="3134"/>
                  </a:lnTo>
                  <a:lnTo>
                    <a:pt x="1326" y="3557"/>
                  </a:lnTo>
                  <a:lnTo>
                    <a:pt x="1205" y="3979"/>
                  </a:lnTo>
                  <a:lnTo>
                    <a:pt x="1085" y="4401"/>
                  </a:lnTo>
                  <a:lnTo>
                    <a:pt x="964" y="4822"/>
                  </a:lnTo>
                  <a:lnTo>
                    <a:pt x="844" y="5244"/>
                  </a:lnTo>
                  <a:lnTo>
                    <a:pt x="723" y="5666"/>
                  </a:lnTo>
                  <a:lnTo>
                    <a:pt x="603" y="6088"/>
                  </a:lnTo>
                  <a:lnTo>
                    <a:pt x="482" y="6510"/>
                  </a:lnTo>
                  <a:lnTo>
                    <a:pt x="362" y="6932"/>
                  </a:lnTo>
                  <a:lnTo>
                    <a:pt x="241" y="7354"/>
                  </a:lnTo>
                  <a:lnTo>
                    <a:pt x="121" y="7776"/>
                  </a:lnTo>
                  <a:lnTo>
                    <a:pt x="0" y="8197"/>
                  </a:lnTo>
                  <a:lnTo>
                    <a:pt x="139" y="8275"/>
                  </a:lnTo>
                  <a:lnTo>
                    <a:pt x="280" y="8347"/>
                  </a:lnTo>
                  <a:lnTo>
                    <a:pt x="425" y="8418"/>
                  </a:lnTo>
                  <a:lnTo>
                    <a:pt x="574" y="8484"/>
                  </a:lnTo>
                  <a:lnTo>
                    <a:pt x="726" y="8547"/>
                  </a:lnTo>
                  <a:lnTo>
                    <a:pt x="881" y="8607"/>
                  </a:lnTo>
                  <a:lnTo>
                    <a:pt x="1039" y="8664"/>
                  </a:lnTo>
                  <a:lnTo>
                    <a:pt x="1202" y="8718"/>
                  </a:lnTo>
                  <a:lnTo>
                    <a:pt x="1366" y="8768"/>
                  </a:lnTo>
                  <a:lnTo>
                    <a:pt x="1534" y="8816"/>
                  </a:lnTo>
                  <a:lnTo>
                    <a:pt x="1705" y="8861"/>
                  </a:lnTo>
                  <a:lnTo>
                    <a:pt x="1878" y="8903"/>
                  </a:lnTo>
                  <a:lnTo>
                    <a:pt x="2055" y="8943"/>
                  </a:lnTo>
                  <a:lnTo>
                    <a:pt x="2234" y="8980"/>
                  </a:lnTo>
                  <a:lnTo>
                    <a:pt x="2416" y="9014"/>
                  </a:lnTo>
                  <a:lnTo>
                    <a:pt x="2600" y="9047"/>
                  </a:lnTo>
                  <a:lnTo>
                    <a:pt x="2787" y="9077"/>
                  </a:lnTo>
                  <a:lnTo>
                    <a:pt x="2977" y="9105"/>
                  </a:lnTo>
                  <a:lnTo>
                    <a:pt x="3168" y="9131"/>
                  </a:lnTo>
                  <a:lnTo>
                    <a:pt x="3363" y="9155"/>
                  </a:lnTo>
                  <a:lnTo>
                    <a:pt x="3559" y="9177"/>
                  </a:lnTo>
                  <a:lnTo>
                    <a:pt x="3758" y="9196"/>
                  </a:lnTo>
                  <a:lnTo>
                    <a:pt x="3958" y="9215"/>
                  </a:lnTo>
                  <a:lnTo>
                    <a:pt x="4161" y="9232"/>
                  </a:lnTo>
                  <a:lnTo>
                    <a:pt x="4365" y="9246"/>
                  </a:lnTo>
                  <a:lnTo>
                    <a:pt x="4572" y="9260"/>
                  </a:lnTo>
                  <a:lnTo>
                    <a:pt x="4780" y="9272"/>
                  </a:lnTo>
                  <a:lnTo>
                    <a:pt x="4989" y="9282"/>
                  </a:lnTo>
                  <a:lnTo>
                    <a:pt x="5202" y="9292"/>
                  </a:lnTo>
                  <a:lnTo>
                    <a:pt x="5415" y="9300"/>
                  </a:lnTo>
                  <a:lnTo>
                    <a:pt x="5630" y="9307"/>
                  </a:lnTo>
                  <a:lnTo>
                    <a:pt x="5846" y="9312"/>
                  </a:lnTo>
                  <a:lnTo>
                    <a:pt x="8106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609B4B10-336E-B740-866A-EE130A750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" y="928"/>
              <a:ext cx="330" cy="368"/>
            </a:xfrm>
            <a:custGeom>
              <a:avLst/>
              <a:gdLst>
                <a:gd name="T0" fmla="*/ 6270 w 6270"/>
                <a:gd name="T1" fmla="*/ 0 h 6992"/>
                <a:gd name="T2" fmla="*/ 1493 w 6270"/>
                <a:gd name="T3" fmla="*/ 1119 h 6992"/>
                <a:gd name="T4" fmla="*/ 1399 w 6270"/>
                <a:gd name="T5" fmla="*/ 1445 h 6992"/>
                <a:gd name="T6" fmla="*/ 1306 w 6270"/>
                <a:gd name="T7" fmla="*/ 1772 h 6992"/>
                <a:gd name="T8" fmla="*/ 1213 w 6270"/>
                <a:gd name="T9" fmla="*/ 2098 h 6992"/>
                <a:gd name="T10" fmla="*/ 1120 w 6270"/>
                <a:gd name="T11" fmla="*/ 2424 h 6992"/>
                <a:gd name="T12" fmla="*/ 1026 w 6270"/>
                <a:gd name="T13" fmla="*/ 2751 h 6992"/>
                <a:gd name="T14" fmla="*/ 933 w 6270"/>
                <a:gd name="T15" fmla="*/ 3077 h 6992"/>
                <a:gd name="T16" fmla="*/ 840 w 6270"/>
                <a:gd name="T17" fmla="*/ 3404 h 6992"/>
                <a:gd name="T18" fmla="*/ 746 w 6270"/>
                <a:gd name="T19" fmla="*/ 3729 h 6992"/>
                <a:gd name="T20" fmla="*/ 653 w 6270"/>
                <a:gd name="T21" fmla="*/ 4056 h 6992"/>
                <a:gd name="T22" fmla="*/ 560 w 6270"/>
                <a:gd name="T23" fmla="*/ 4382 h 6992"/>
                <a:gd name="T24" fmla="*/ 467 w 6270"/>
                <a:gd name="T25" fmla="*/ 4709 h 6992"/>
                <a:gd name="T26" fmla="*/ 374 w 6270"/>
                <a:gd name="T27" fmla="*/ 5035 h 6992"/>
                <a:gd name="T28" fmla="*/ 281 w 6270"/>
                <a:gd name="T29" fmla="*/ 5362 h 6992"/>
                <a:gd name="T30" fmla="*/ 188 w 6270"/>
                <a:gd name="T31" fmla="*/ 5688 h 6992"/>
                <a:gd name="T32" fmla="*/ 94 w 6270"/>
                <a:gd name="T33" fmla="*/ 6015 h 6992"/>
                <a:gd name="T34" fmla="*/ 0 w 6270"/>
                <a:gd name="T35" fmla="*/ 6340 h 6992"/>
                <a:gd name="T36" fmla="*/ 108 w 6270"/>
                <a:gd name="T37" fmla="*/ 6399 h 6992"/>
                <a:gd name="T38" fmla="*/ 218 w 6270"/>
                <a:gd name="T39" fmla="*/ 6454 h 6992"/>
                <a:gd name="T40" fmla="*/ 331 w 6270"/>
                <a:gd name="T41" fmla="*/ 6505 h 6992"/>
                <a:gd name="T42" fmla="*/ 447 w 6270"/>
                <a:gd name="T43" fmla="*/ 6552 h 6992"/>
                <a:gd name="T44" fmla="*/ 566 w 6270"/>
                <a:gd name="T45" fmla="*/ 6597 h 6992"/>
                <a:gd name="T46" fmla="*/ 688 w 6270"/>
                <a:gd name="T47" fmla="*/ 6637 h 6992"/>
                <a:gd name="T48" fmla="*/ 812 w 6270"/>
                <a:gd name="T49" fmla="*/ 6675 h 6992"/>
                <a:gd name="T50" fmla="*/ 940 w 6270"/>
                <a:gd name="T51" fmla="*/ 6710 h 6992"/>
                <a:gd name="T52" fmla="*/ 1069 w 6270"/>
                <a:gd name="T53" fmla="*/ 6741 h 6992"/>
                <a:gd name="T54" fmla="*/ 1201 w 6270"/>
                <a:gd name="T55" fmla="*/ 6770 h 6992"/>
                <a:gd name="T56" fmla="*/ 1336 w 6270"/>
                <a:gd name="T57" fmla="*/ 6796 h 6992"/>
                <a:gd name="T58" fmla="*/ 1473 w 6270"/>
                <a:gd name="T59" fmla="*/ 6819 h 6992"/>
                <a:gd name="T60" fmla="*/ 1612 w 6270"/>
                <a:gd name="T61" fmla="*/ 6841 h 6992"/>
                <a:gd name="T62" fmla="*/ 1754 w 6270"/>
                <a:gd name="T63" fmla="*/ 6860 h 6992"/>
                <a:gd name="T64" fmla="*/ 1896 w 6270"/>
                <a:gd name="T65" fmla="*/ 6877 h 6992"/>
                <a:gd name="T66" fmla="*/ 2042 w 6270"/>
                <a:gd name="T67" fmla="*/ 6892 h 6992"/>
                <a:gd name="T68" fmla="*/ 2190 w 6270"/>
                <a:gd name="T69" fmla="*/ 6905 h 6992"/>
                <a:gd name="T70" fmla="*/ 2339 w 6270"/>
                <a:gd name="T71" fmla="*/ 6918 h 6992"/>
                <a:gd name="T72" fmla="*/ 2490 w 6270"/>
                <a:gd name="T73" fmla="*/ 6928 h 6992"/>
                <a:gd name="T74" fmla="*/ 2643 w 6270"/>
                <a:gd name="T75" fmla="*/ 6936 h 6992"/>
                <a:gd name="T76" fmla="*/ 2797 w 6270"/>
                <a:gd name="T77" fmla="*/ 6945 h 6992"/>
                <a:gd name="T78" fmla="*/ 2953 w 6270"/>
                <a:gd name="T79" fmla="*/ 6951 h 6992"/>
                <a:gd name="T80" fmla="*/ 3111 w 6270"/>
                <a:gd name="T81" fmla="*/ 6957 h 6992"/>
                <a:gd name="T82" fmla="*/ 3270 w 6270"/>
                <a:gd name="T83" fmla="*/ 6962 h 6992"/>
                <a:gd name="T84" fmla="*/ 3592 w 6270"/>
                <a:gd name="T85" fmla="*/ 6970 h 6992"/>
                <a:gd name="T86" fmla="*/ 3917 w 6270"/>
                <a:gd name="T87" fmla="*/ 6978 h 6992"/>
                <a:gd name="T88" fmla="*/ 4248 w 6270"/>
                <a:gd name="T89" fmla="*/ 6984 h 6992"/>
                <a:gd name="T90" fmla="*/ 4582 w 6270"/>
                <a:gd name="T91" fmla="*/ 6992 h 6992"/>
                <a:gd name="T92" fmla="*/ 6270 w 6270"/>
                <a:gd name="T93" fmla="*/ 0 h 69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270"/>
                <a:gd name="T142" fmla="*/ 0 h 6992"/>
                <a:gd name="T143" fmla="*/ 6270 w 6270"/>
                <a:gd name="T144" fmla="*/ 6992 h 69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270" h="6992">
                  <a:moveTo>
                    <a:pt x="6270" y="0"/>
                  </a:moveTo>
                  <a:lnTo>
                    <a:pt x="1493" y="1119"/>
                  </a:lnTo>
                  <a:lnTo>
                    <a:pt x="1399" y="1445"/>
                  </a:lnTo>
                  <a:lnTo>
                    <a:pt x="1306" y="1772"/>
                  </a:lnTo>
                  <a:lnTo>
                    <a:pt x="1213" y="2098"/>
                  </a:lnTo>
                  <a:lnTo>
                    <a:pt x="1120" y="2424"/>
                  </a:lnTo>
                  <a:lnTo>
                    <a:pt x="1026" y="2751"/>
                  </a:lnTo>
                  <a:lnTo>
                    <a:pt x="933" y="3077"/>
                  </a:lnTo>
                  <a:lnTo>
                    <a:pt x="840" y="3404"/>
                  </a:lnTo>
                  <a:lnTo>
                    <a:pt x="746" y="3729"/>
                  </a:lnTo>
                  <a:lnTo>
                    <a:pt x="653" y="4056"/>
                  </a:lnTo>
                  <a:lnTo>
                    <a:pt x="560" y="4382"/>
                  </a:lnTo>
                  <a:lnTo>
                    <a:pt x="467" y="4709"/>
                  </a:lnTo>
                  <a:lnTo>
                    <a:pt x="374" y="5035"/>
                  </a:lnTo>
                  <a:lnTo>
                    <a:pt x="281" y="5362"/>
                  </a:lnTo>
                  <a:lnTo>
                    <a:pt x="188" y="5688"/>
                  </a:lnTo>
                  <a:lnTo>
                    <a:pt x="94" y="6015"/>
                  </a:lnTo>
                  <a:lnTo>
                    <a:pt x="0" y="6340"/>
                  </a:lnTo>
                  <a:lnTo>
                    <a:pt x="108" y="6399"/>
                  </a:lnTo>
                  <a:lnTo>
                    <a:pt x="218" y="6454"/>
                  </a:lnTo>
                  <a:lnTo>
                    <a:pt x="331" y="6505"/>
                  </a:lnTo>
                  <a:lnTo>
                    <a:pt x="447" y="6552"/>
                  </a:lnTo>
                  <a:lnTo>
                    <a:pt x="566" y="6597"/>
                  </a:lnTo>
                  <a:lnTo>
                    <a:pt x="688" y="6637"/>
                  </a:lnTo>
                  <a:lnTo>
                    <a:pt x="812" y="6675"/>
                  </a:lnTo>
                  <a:lnTo>
                    <a:pt x="940" y="6710"/>
                  </a:lnTo>
                  <a:lnTo>
                    <a:pt x="1069" y="6741"/>
                  </a:lnTo>
                  <a:lnTo>
                    <a:pt x="1201" y="6770"/>
                  </a:lnTo>
                  <a:lnTo>
                    <a:pt x="1336" y="6796"/>
                  </a:lnTo>
                  <a:lnTo>
                    <a:pt x="1473" y="6819"/>
                  </a:lnTo>
                  <a:lnTo>
                    <a:pt x="1612" y="6841"/>
                  </a:lnTo>
                  <a:lnTo>
                    <a:pt x="1754" y="6860"/>
                  </a:lnTo>
                  <a:lnTo>
                    <a:pt x="1896" y="6877"/>
                  </a:lnTo>
                  <a:lnTo>
                    <a:pt x="2042" y="6892"/>
                  </a:lnTo>
                  <a:lnTo>
                    <a:pt x="2190" y="6905"/>
                  </a:lnTo>
                  <a:lnTo>
                    <a:pt x="2339" y="6918"/>
                  </a:lnTo>
                  <a:lnTo>
                    <a:pt x="2490" y="6928"/>
                  </a:lnTo>
                  <a:lnTo>
                    <a:pt x="2643" y="6936"/>
                  </a:lnTo>
                  <a:lnTo>
                    <a:pt x="2797" y="6945"/>
                  </a:lnTo>
                  <a:lnTo>
                    <a:pt x="2953" y="6951"/>
                  </a:lnTo>
                  <a:lnTo>
                    <a:pt x="3111" y="6957"/>
                  </a:lnTo>
                  <a:lnTo>
                    <a:pt x="3270" y="6962"/>
                  </a:lnTo>
                  <a:lnTo>
                    <a:pt x="3592" y="6970"/>
                  </a:lnTo>
                  <a:lnTo>
                    <a:pt x="3917" y="6978"/>
                  </a:lnTo>
                  <a:lnTo>
                    <a:pt x="4248" y="6984"/>
                  </a:lnTo>
                  <a:lnTo>
                    <a:pt x="4582" y="6992"/>
                  </a:lnTo>
                  <a:lnTo>
                    <a:pt x="627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1D226EAE-7E7C-954E-9169-19FD96703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" y="882"/>
              <a:ext cx="141" cy="492"/>
            </a:xfrm>
            <a:custGeom>
              <a:avLst/>
              <a:gdLst>
                <a:gd name="T0" fmla="*/ 0 w 2682"/>
                <a:gd name="T1" fmla="*/ 9342 h 9342"/>
                <a:gd name="T2" fmla="*/ 452 w 2682"/>
                <a:gd name="T3" fmla="*/ 9312 h 9342"/>
                <a:gd name="T4" fmla="*/ 2682 w 2682"/>
                <a:gd name="T5" fmla="*/ 422 h 9342"/>
                <a:gd name="T6" fmla="*/ 2290 w 2682"/>
                <a:gd name="T7" fmla="*/ 0 h 9342"/>
                <a:gd name="T8" fmla="*/ 0 w 2682"/>
                <a:gd name="T9" fmla="*/ 9342 h 9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82"/>
                <a:gd name="T16" fmla="*/ 0 h 9342"/>
                <a:gd name="T17" fmla="*/ 2682 w 2682"/>
                <a:gd name="T18" fmla="*/ 9342 h 93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82" h="9342">
                  <a:moveTo>
                    <a:pt x="0" y="9342"/>
                  </a:moveTo>
                  <a:lnTo>
                    <a:pt x="452" y="9312"/>
                  </a:lnTo>
                  <a:lnTo>
                    <a:pt x="2682" y="422"/>
                  </a:lnTo>
                  <a:lnTo>
                    <a:pt x="2290" y="0"/>
                  </a:lnTo>
                  <a:lnTo>
                    <a:pt x="0" y="9342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DAC7E079-93FF-504E-AC53-D1E7F8F64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1321"/>
              <a:ext cx="27" cy="27"/>
            </a:xfrm>
            <a:custGeom>
              <a:avLst/>
              <a:gdLst>
                <a:gd name="T0" fmla="*/ 282 w 513"/>
                <a:gd name="T1" fmla="*/ 511 h 512"/>
                <a:gd name="T2" fmla="*/ 321 w 513"/>
                <a:gd name="T3" fmla="*/ 505 h 512"/>
                <a:gd name="T4" fmla="*/ 356 w 513"/>
                <a:gd name="T5" fmla="*/ 493 h 512"/>
                <a:gd name="T6" fmla="*/ 389 w 513"/>
                <a:gd name="T7" fmla="*/ 475 h 512"/>
                <a:gd name="T8" fmla="*/ 419 w 513"/>
                <a:gd name="T9" fmla="*/ 454 h 512"/>
                <a:gd name="T10" fmla="*/ 446 w 513"/>
                <a:gd name="T11" fmla="*/ 428 h 512"/>
                <a:gd name="T12" fmla="*/ 468 w 513"/>
                <a:gd name="T13" fmla="*/ 399 h 512"/>
                <a:gd name="T14" fmla="*/ 487 w 513"/>
                <a:gd name="T15" fmla="*/ 367 h 512"/>
                <a:gd name="T16" fmla="*/ 501 w 513"/>
                <a:gd name="T17" fmla="*/ 332 h 512"/>
                <a:gd name="T18" fmla="*/ 510 w 513"/>
                <a:gd name="T19" fmla="*/ 295 h 512"/>
                <a:gd name="T20" fmla="*/ 513 w 513"/>
                <a:gd name="T21" fmla="*/ 257 h 512"/>
                <a:gd name="T22" fmla="*/ 510 w 513"/>
                <a:gd name="T23" fmla="*/ 217 h 512"/>
                <a:gd name="T24" fmla="*/ 501 w 513"/>
                <a:gd name="T25" fmla="*/ 180 h 512"/>
                <a:gd name="T26" fmla="*/ 487 w 513"/>
                <a:gd name="T27" fmla="*/ 146 h 512"/>
                <a:gd name="T28" fmla="*/ 468 w 513"/>
                <a:gd name="T29" fmla="*/ 113 h 512"/>
                <a:gd name="T30" fmla="*/ 446 w 513"/>
                <a:gd name="T31" fmla="*/ 84 h 512"/>
                <a:gd name="T32" fmla="*/ 419 w 513"/>
                <a:gd name="T33" fmla="*/ 59 h 512"/>
                <a:gd name="T34" fmla="*/ 389 w 513"/>
                <a:gd name="T35" fmla="*/ 37 h 512"/>
                <a:gd name="T36" fmla="*/ 356 w 513"/>
                <a:gd name="T37" fmla="*/ 21 h 512"/>
                <a:gd name="T38" fmla="*/ 321 w 513"/>
                <a:gd name="T39" fmla="*/ 8 h 512"/>
                <a:gd name="T40" fmla="*/ 282 w 513"/>
                <a:gd name="T41" fmla="*/ 1 h 512"/>
                <a:gd name="T42" fmla="*/ 243 w 513"/>
                <a:gd name="T43" fmla="*/ 0 h 512"/>
                <a:gd name="T44" fmla="*/ 205 w 513"/>
                <a:gd name="T45" fmla="*/ 5 h 512"/>
                <a:gd name="T46" fmla="*/ 169 w 513"/>
                <a:gd name="T47" fmla="*/ 16 h 512"/>
                <a:gd name="T48" fmla="*/ 134 w 513"/>
                <a:gd name="T49" fmla="*/ 31 h 512"/>
                <a:gd name="T50" fmla="*/ 103 w 513"/>
                <a:gd name="T51" fmla="*/ 51 h 512"/>
                <a:gd name="T52" fmla="*/ 75 w 513"/>
                <a:gd name="T53" fmla="*/ 76 h 512"/>
                <a:gd name="T54" fmla="*/ 52 w 513"/>
                <a:gd name="T55" fmla="*/ 104 h 512"/>
                <a:gd name="T56" fmla="*/ 31 w 513"/>
                <a:gd name="T57" fmla="*/ 135 h 512"/>
                <a:gd name="T58" fmla="*/ 15 w 513"/>
                <a:gd name="T59" fmla="*/ 169 h 512"/>
                <a:gd name="T60" fmla="*/ 5 w 513"/>
                <a:gd name="T61" fmla="*/ 205 h 512"/>
                <a:gd name="T62" fmla="*/ 1 w 513"/>
                <a:gd name="T63" fmla="*/ 243 h 512"/>
                <a:gd name="T64" fmla="*/ 2 w 513"/>
                <a:gd name="T65" fmla="*/ 283 h 512"/>
                <a:gd name="T66" fmla="*/ 8 w 513"/>
                <a:gd name="T67" fmla="*/ 320 h 512"/>
                <a:gd name="T68" fmla="*/ 21 w 513"/>
                <a:gd name="T69" fmla="*/ 356 h 512"/>
                <a:gd name="T70" fmla="*/ 37 w 513"/>
                <a:gd name="T71" fmla="*/ 389 h 512"/>
                <a:gd name="T72" fmla="*/ 59 w 513"/>
                <a:gd name="T73" fmla="*/ 419 h 512"/>
                <a:gd name="T74" fmla="*/ 85 w 513"/>
                <a:gd name="T75" fmla="*/ 446 h 512"/>
                <a:gd name="T76" fmla="*/ 114 w 513"/>
                <a:gd name="T77" fmla="*/ 469 h 512"/>
                <a:gd name="T78" fmla="*/ 146 w 513"/>
                <a:gd name="T79" fmla="*/ 487 h 512"/>
                <a:gd name="T80" fmla="*/ 180 w 513"/>
                <a:gd name="T81" fmla="*/ 501 h 512"/>
                <a:gd name="T82" fmla="*/ 217 w 513"/>
                <a:gd name="T83" fmla="*/ 509 h 512"/>
                <a:gd name="T84" fmla="*/ 256 w 513"/>
                <a:gd name="T85" fmla="*/ 512 h 51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13"/>
                <a:gd name="T130" fmla="*/ 0 h 512"/>
                <a:gd name="T131" fmla="*/ 513 w 513"/>
                <a:gd name="T132" fmla="*/ 512 h 51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13" h="512">
                  <a:moveTo>
                    <a:pt x="256" y="512"/>
                  </a:moveTo>
                  <a:lnTo>
                    <a:pt x="270" y="512"/>
                  </a:lnTo>
                  <a:lnTo>
                    <a:pt x="282" y="511"/>
                  </a:lnTo>
                  <a:lnTo>
                    <a:pt x="296" y="509"/>
                  </a:lnTo>
                  <a:lnTo>
                    <a:pt x="308" y="507"/>
                  </a:lnTo>
                  <a:lnTo>
                    <a:pt x="321" y="505"/>
                  </a:lnTo>
                  <a:lnTo>
                    <a:pt x="332" y="501"/>
                  </a:lnTo>
                  <a:lnTo>
                    <a:pt x="344" y="497"/>
                  </a:lnTo>
                  <a:lnTo>
                    <a:pt x="356" y="493"/>
                  </a:lnTo>
                  <a:lnTo>
                    <a:pt x="367" y="487"/>
                  </a:lnTo>
                  <a:lnTo>
                    <a:pt x="378" y="481"/>
                  </a:lnTo>
                  <a:lnTo>
                    <a:pt x="389" y="475"/>
                  </a:lnTo>
                  <a:lnTo>
                    <a:pt x="399" y="469"/>
                  </a:lnTo>
                  <a:lnTo>
                    <a:pt x="409" y="462"/>
                  </a:lnTo>
                  <a:lnTo>
                    <a:pt x="419" y="454"/>
                  </a:lnTo>
                  <a:lnTo>
                    <a:pt x="428" y="446"/>
                  </a:lnTo>
                  <a:lnTo>
                    <a:pt x="437" y="438"/>
                  </a:lnTo>
                  <a:lnTo>
                    <a:pt x="446" y="428"/>
                  </a:lnTo>
                  <a:lnTo>
                    <a:pt x="454" y="419"/>
                  </a:lnTo>
                  <a:lnTo>
                    <a:pt x="461" y="410"/>
                  </a:lnTo>
                  <a:lnTo>
                    <a:pt x="468" y="399"/>
                  </a:lnTo>
                  <a:lnTo>
                    <a:pt x="476" y="389"/>
                  </a:lnTo>
                  <a:lnTo>
                    <a:pt x="482" y="379"/>
                  </a:lnTo>
                  <a:lnTo>
                    <a:pt x="487" y="367"/>
                  </a:lnTo>
                  <a:lnTo>
                    <a:pt x="492" y="356"/>
                  </a:lnTo>
                  <a:lnTo>
                    <a:pt x="496" y="345"/>
                  </a:lnTo>
                  <a:lnTo>
                    <a:pt x="501" y="332"/>
                  </a:lnTo>
                  <a:lnTo>
                    <a:pt x="505" y="320"/>
                  </a:lnTo>
                  <a:lnTo>
                    <a:pt x="508" y="307"/>
                  </a:lnTo>
                  <a:lnTo>
                    <a:pt x="510" y="295"/>
                  </a:lnTo>
                  <a:lnTo>
                    <a:pt x="511" y="283"/>
                  </a:lnTo>
                  <a:lnTo>
                    <a:pt x="512" y="269"/>
                  </a:lnTo>
                  <a:lnTo>
                    <a:pt x="513" y="257"/>
                  </a:lnTo>
                  <a:lnTo>
                    <a:pt x="512" y="243"/>
                  </a:lnTo>
                  <a:lnTo>
                    <a:pt x="511" y="230"/>
                  </a:lnTo>
                  <a:lnTo>
                    <a:pt x="510" y="217"/>
                  </a:lnTo>
                  <a:lnTo>
                    <a:pt x="508" y="205"/>
                  </a:lnTo>
                  <a:lnTo>
                    <a:pt x="505" y="193"/>
                  </a:lnTo>
                  <a:lnTo>
                    <a:pt x="501" y="180"/>
                  </a:lnTo>
                  <a:lnTo>
                    <a:pt x="496" y="169"/>
                  </a:lnTo>
                  <a:lnTo>
                    <a:pt x="492" y="156"/>
                  </a:lnTo>
                  <a:lnTo>
                    <a:pt x="487" y="146"/>
                  </a:lnTo>
                  <a:lnTo>
                    <a:pt x="482" y="135"/>
                  </a:lnTo>
                  <a:lnTo>
                    <a:pt x="476" y="123"/>
                  </a:lnTo>
                  <a:lnTo>
                    <a:pt x="468" y="113"/>
                  </a:lnTo>
                  <a:lnTo>
                    <a:pt x="461" y="104"/>
                  </a:lnTo>
                  <a:lnTo>
                    <a:pt x="454" y="93"/>
                  </a:lnTo>
                  <a:lnTo>
                    <a:pt x="446" y="84"/>
                  </a:lnTo>
                  <a:lnTo>
                    <a:pt x="437" y="76"/>
                  </a:lnTo>
                  <a:lnTo>
                    <a:pt x="428" y="67"/>
                  </a:lnTo>
                  <a:lnTo>
                    <a:pt x="419" y="59"/>
                  </a:lnTo>
                  <a:lnTo>
                    <a:pt x="409" y="51"/>
                  </a:lnTo>
                  <a:lnTo>
                    <a:pt x="399" y="44"/>
                  </a:lnTo>
                  <a:lnTo>
                    <a:pt x="389" y="37"/>
                  </a:lnTo>
                  <a:lnTo>
                    <a:pt x="378" y="31"/>
                  </a:lnTo>
                  <a:lnTo>
                    <a:pt x="367" y="26"/>
                  </a:lnTo>
                  <a:lnTo>
                    <a:pt x="356" y="21"/>
                  </a:lnTo>
                  <a:lnTo>
                    <a:pt x="344" y="16"/>
                  </a:lnTo>
                  <a:lnTo>
                    <a:pt x="332" y="12"/>
                  </a:lnTo>
                  <a:lnTo>
                    <a:pt x="321" y="8"/>
                  </a:lnTo>
                  <a:lnTo>
                    <a:pt x="308" y="5"/>
                  </a:lnTo>
                  <a:lnTo>
                    <a:pt x="296" y="3"/>
                  </a:lnTo>
                  <a:lnTo>
                    <a:pt x="282" y="1"/>
                  </a:lnTo>
                  <a:lnTo>
                    <a:pt x="270" y="0"/>
                  </a:lnTo>
                  <a:lnTo>
                    <a:pt x="256" y="0"/>
                  </a:lnTo>
                  <a:lnTo>
                    <a:pt x="243" y="0"/>
                  </a:lnTo>
                  <a:lnTo>
                    <a:pt x="231" y="1"/>
                  </a:lnTo>
                  <a:lnTo>
                    <a:pt x="217" y="3"/>
                  </a:lnTo>
                  <a:lnTo>
                    <a:pt x="205" y="5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9" y="16"/>
                  </a:lnTo>
                  <a:lnTo>
                    <a:pt x="157" y="21"/>
                  </a:lnTo>
                  <a:lnTo>
                    <a:pt x="146" y="26"/>
                  </a:lnTo>
                  <a:lnTo>
                    <a:pt x="134" y="31"/>
                  </a:lnTo>
                  <a:lnTo>
                    <a:pt x="124" y="37"/>
                  </a:lnTo>
                  <a:lnTo>
                    <a:pt x="114" y="44"/>
                  </a:lnTo>
                  <a:lnTo>
                    <a:pt x="103" y="51"/>
                  </a:lnTo>
                  <a:lnTo>
                    <a:pt x="94" y="59"/>
                  </a:lnTo>
                  <a:lnTo>
                    <a:pt x="85" y="67"/>
                  </a:lnTo>
                  <a:lnTo>
                    <a:pt x="75" y="76"/>
                  </a:lnTo>
                  <a:lnTo>
                    <a:pt x="67" y="84"/>
                  </a:lnTo>
                  <a:lnTo>
                    <a:pt x="59" y="93"/>
                  </a:lnTo>
                  <a:lnTo>
                    <a:pt x="52" y="104"/>
                  </a:lnTo>
                  <a:lnTo>
                    <a:pt x="44" y="113"/>
                  </a:lnTo>
                  <a:lnTo>
                    <a:pt x="37" y="123"/>
                  </a:lnTo>
                  <a:lnTo>
                    <a:pt x="31" y="135"/>
                  </a:lnTo>
                  <a:lnTo>
                    <a:pt x="26" y="146"/>
                  </a:lnTo>
                  <a:lnTo>
                    <a:pt x="21" y="156"/>
                  </a:lnTo>
                  <a:lnTo>
                    <a:pt x="15" y="169"/>
                  </a:lnTo>
                  <a:lnTo>
                    <a:pt x="11" y="180"/>
                  </a:lnTo>
                  <a:lnTo>
                    <a:pt x="8" y="193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30"/>
                  </a:lnTo>
                  <a:lnTo>
                    <a:pt x="1" y="243"/>
                  </a:lnTo>
                  <a:lnTo>
                    <a:pt x="0" y="257"/>
                  </a:lnTo>
                  <a:lnTo>
                    <a:pt x="1" y="269"/>
                  </a:lnTo>
                  <a:lnTo>
                    <a:pt x="2" y="283"/>
                  </a:lnTo>
                  <a:lnTo>
                    <a:pt x="3" y="295"/>
                  </a:lnTo>
                  <a:lnTo>
                    <a:pt x="5" y="307"/>
                  </a:lnTo>
                  <a:lnTo>
                    <a:pt x="8" y="320"/>
                  </a:lnTo>
                  <a:lnTo>
                    <a:pt x="11" y="332"/>
                  </a:lnTo>
                  <a:lnTo>
                    <a:pt x="15" y="345"/>
                  </a:lnTo>
                  <a:lnTo>
                    <a:pt x="21" y="356"/>
                  </a:lnTo>
                  <a:lnTo>
                    <a:pt x="26" y="367"/>
                  </a:lnTo>
                  <a:lnTo>
                    <a:pt x="31" y="379"/>
                  </a:lnTo>
                  <a:lnTo>
                    <a:pt x="37" y="389"/>
                  </a:lnTo>
                  <a:lnTo>
                    <a:pt x="44" y="399"/>
                  </a:lnTo>
                  <a:lnTo>
                    <a:pt x="52" y="410"/>
                  </a:lnTo>
                  <a:lnTo>
                    <a:pt x="59" y="419"/>
                  </a:lnTo>
                  <a:lnTo>
                    <a:pt x="67" y="428"/>
                  </a:lnTo>
                  <a:lnTo>
                    <a:pt x="75" y="438"/>
                  </a:lnTo>
                  <a:lnTo>
                    <a:pt x="85" y="446"/>
                  </a:lnTo>
                  <a:lnTo>
                    <a:pt x="94" y="454"/>
                  </a:lnTo>
                  <a:lnTo>
                    <a:pt x="103" y="462"/>
                  </a:lnTo>
                  <a:lnTo>
                    <a:pt x="114" y="469"/>
                  </a:lnTo>
                  <a:lnTo>
                    <a:pt x="124" y="475"/>
                  </a:lnTo>
                  <a:lnTo>
                    <a:pt x="134" y="481"/>
                  </a:lnTo>
                  <a:lnTo>
                    <a:pt x="146" y="487"/>
                  </a:lnTo>
                  <a:lnTo>
                    <a:pt x="157" y="493"/>
                  </a:lnTo>
                  <a:lnTo>
                    <a:pt x="169" y="497"/>
                  </a:lnTo>
                  <a:lnTo>
                    <a:pt x="180" y="501"/>
                  </a:lnTo>
                  <a:lnTo>
                    <a:pt x="192" y="505"/>
                  </a:lnTo>
                  <a:lnTo>
                    <a:pt x="205" y="507"/>
                  </a:lnTo>
                  <a:lnTo>
                    <a:pt x="217" y="509"/>
                  </a:lnTo>
                  <a:lnTo>
                    <a:pt x="231" y="511"/>
                  </a:lnTo>
                  <a:lnTo>
                    <a:pt x="243" y="512"/>
                  </a:lnTo>
                  <a:lnTo>
                    <a:pt x="256" y="512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E09C47F4-9F20-BA44-8E19-15B4D0483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1314"/>
              <a:ext cx="15" cy="15"/>
            </a:xfrm>
            <a:custGeom>
              <a:avLst/>
              <a:gdLst>
                <a:gd name="T0" fmla="*/ 157 w 285"/>
                <a:gd name="T1" fmla="*/ 283 h 284"/>
                <a:gd name="T2" fmla="*/ 184 w 285"/>
                <a:gd name="T3" fmla="*/ 278 h 284"/>
                <a:gd name="T4" fmla="*/ 210 w 285"/>
                <a:gd name="T5" fmla="*/ 267 h 284"/>
                <a:gd name="T6" fmla="*/ 233 w 285"/>
                <a:gd name="T7" fmla="*/ 251 h 284"/>
                <a:gd name="T8" fmla="*/ 253 w 285"/>
                <a:gd name="T9" fmla="*/ 233 h 284"/>
                <a:gd name="T10" fmla="*/ 267 w 285"/>
                <a:gd name="T11" fmla="*/ 210 h 284"/>
                <a:gd name="T12" fmla="*/ 278 w 285"/>
                <a:gd name="T13" fmla="*/ 184 h 284"/>
                <a:gd name="T14" fmla="*/ 284 w 285"/>
                <a:gd name="T15" fmla="*/ 156 h 284"/>
                <a:gd name="T16" fmla="*/ 284 w 285"/>
                <a:gd name="T17" fmla="*/ 127 h 284"/>
                <a:gd name="T18" fmla="*/ 278 w 285"/>
                <a:gd name="T19" fmla="*/ 99 h 284"/>
                <a:gd name="T20" fmla="*/ 267 w 285"/>
                <a:gd name="T21" fmla="*/ 74 h 284"/>
                <a:gd name="T22" fmla="*/ 253 w 285"/>
                <a:gd name="T23" fmla="*/ 51 h 284"/>
                <a:gd name="T24" fmla="*/ 233 w 285"/>
                <a:gd name="T25" fmla="*/ 32 h 284"/>
                <a:gd name="T26" fmla="*/ 210 w 285"/>
                <a:gd name="T27" fmla="*/ 16 h 284"/>
                <a:gd name="T28" fmla="*/ 184 w 285"/>
                <a:gd name="T29" fmla="*/ 6 h 284"/>
                <a:gd name="T30" fmla="*/ 157 w 285"/>
                <a:gd name="T31" fmla="*/ 0 h 284"/>
                <a:gd name="T32" fmla="*/ 128 w 285"/>
                <a:gd name="T33" fmla="*/ 0 h 284"/>
                <a:gd name="T34" fmla="*/ 100 w 285"/>
                <a:gd name="T35" fmla="*/ 6 h 284"/>
                <a:gd name="T36" fmla="*/ 75 w 285"/>
                <a:gd name="T37" fmla="*/ 16 h 284"/>
                <a:gd name="T38" fmla="*/ 52 w 285"/>
                <a:gd name="T39" fmla="*/ 32 h 284"/>
                <a:gd name="T40" fmla="*/ 32 w 285"/>
                <a:gd name="T41" fmla="*/ 51 h 284"/>
                <a:gd name="T42" fmla="*/ 18 w 285"/>
                <a:gd name="T43" fmla="*/ 74 h 284"/>
                <a:gd name="T44" fmla="*/ 6 w 285"/>
                <a:gd name="T45" fmla="*/ 99 h 284"/>
                <a:gd name="T46" fmla="*/ 1 w 285"/>
                <a:gd name="T47" fmla="*/ 127 h 284"/>
                <a:gd name="T48" fmla="*/ 1 w 285"/>
                <a:gd name="T49" fmla="*/ 156 h 284"/>
                <a:gd name="T50" fmla="*/ 6 w 285"/>
                <a:gd name="T51" fmla="*/ 184 h 284"/>
                <a:gd name="T52" fmla="*/ 18 w 285"/>
                <a:gd name="T53" fmla="*/ 210 h 284"/>
                <a:gd name="T54" fmla="*/ 32 w 285"/>
                <a:gd name="T55" fmla="*/ 233 h 284"/>
                <a:gd name="T56" fmla="*/ 52 w 285"/>
                <a:gd name="T57" fmla="*/ 251 h 284"/>
                <a:gd name="T58" fmla="*/ 75 w 285"/>
                <a:gd name="T59" fmla="*/ 267 h 284"/>
                <a:gd name="T60" fmla="*/ 100 w 285"/>
                <a:gd name="T61" fmla="*/ 278 h 284"/>
                <a:gd name="T62" fmla="*/ 128 w 285"/>
                <a:gd name="T63" fmla="*/ 283 h 28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5"/>
                <a:gd name="T97" fmla="*/ 0 h 284"/>
                <a:gd name="T98" fmla="*/ 285 w 285"/>
                <a:gd name="T99" fmla="*/ 284 h 28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5" h="284">
                  <a:moveTo>
                    <a:pt x="143" y="284"/>
                  </a:moveTo>
                  <a:lnTo>
                    <a:pt x="157" y="283"/>
                  </a:lnTo>
                  <a:lnTo>
                    <a:pt x="171" y="281"/>
                  </a:lnTo>
                  <a:lnTo>
                    <a:pt x="184" y="278"/>
                  </a:lnTo>
                  <a:lnTo>
                    <a:pt x="198" y="273"/>
                  </a:lnTo>
                  <a:lnTo>
                    <a:pt x="210" y="267"/>
                  </a:lnTo>
                  <a:lnTo>
                    <a:pt x="221" y="259"/>
                  </a:lnTo>
                  <a:lnTo>
                    <a:pt x="233" y="251"/>
                  </a:lnTo>
                  <a:lnTo>
                    <a:pt x="243" y="242"/>
                  </a:lnTo>
                  <a:lnTo>
                    <a:pt x="253" y="233"/>
                  </a:lnTo>
                  <a:lnTo>
                    <a:pt x="261" y="221"/>
                  </a:lnTo>
                  <a:lnTo>
                    <a:pt x="267" y="210"/>
                  </a:lnTo>
                  <a:lnTo>
                    <a:pt x="273" y="197"/>
                  </a:lnTo>
                  <a:lnTo>
                    <a:pt x="278" y="184"/>
                  </a:lnTo>
                  <a:lnTo>
                    <a:pt x="281" y="170"/>
                  </a:lnTo>
                  <a:lnTo>
                    <a:pt x="284" y="156"/>
                  </a:lnTo>
                  <a:lnTo>
                    <a:pt x="285" y="141"/>
                  </a:lnTo>
                  <a:lnTo>
                    <a:pt x="284" y="127"/>
                  </a:lnTo>
                  <a:lnTo>
                    <a:pt x="281" y="114"/>
                  </a:lnTo>
                  <a:lnTo>
                    <a:pt x="278" y="99"/>
                  </a:lnTo>
                  <a:lnTo>
                    <a:pt x="273" y="87"/>
                  </a:lnTo>
                  <a:lnTo>
                    <a:pt x="267" y="74"/>
                  </a:lnTo>
                  <a:lnTo>
                    <a:pt x="261" y="62"/>
                  </a:lnTo>
                  <a:lnTo>
                    <a:pt x="253" y="51"/>
                  </a:lnTo>
                  <a:lnTo>
                    <a:pt x="243" y="41"/>
                  </a:lnTo>
                  <a:lnTo>
                    <a:pt x="233" y="32"/>
                  </a:lnTo>
                  <a:lnTo>
                    <a:pt x="221" y="24"/>
                  </a:lnTo>
                  <a:lnTo>
                    <a:pt x="210" y="16"/>
                  </a:lnTo>
                  <a:lnTo>
                    <a:pt x="198" y="10"/>
                  </a:lnTo>
                  <a:lnTo>
                    <a:pt x="184" y="6"/>
                  </a:lnTo>
                  <a:lnTo>
                    <a:pt x="171" y="2"/>
                  </a:lnTo>
                  <a:lnTo>
                    <a:pt x="157" y="0"/>
                  </a:lnTo>
                  <a:lnTo>
                    <a:pt x="143" y="0"/>
                  </a:lnTo>
                  <a:lnTo>
                    <a:pt x="128" y="0"/>
                  </a:lnTo>
                  <a:lnTo>
                    <a:pt x="114" y="2"/>
                  </a:lnTo>
                  <a:lnTo>
                    <a:pt x="100" y="6"/>
                  </a:lnTo>
                  <a:lnTo>
                    <a:pt x="87" y="10"/>
                  </a:lnTo>
                  <a:lnTo>
                    <a:pt x="75" y="16"/>
                  </a:lnTo>
                  <a:lnTo>
                    <a:pt x="63" y="24"/>
                  </a:lnTo>
                  <a:lnTo>
                    <a:pt x="52" y="32"/>
                  </a:lnTo>
                  <a:lnTo>
                    <a:pt x="42" y="41"/>
                  </a:lnTo>
                  <a:lnTo>
                    <a:pt x="32" y="51"/>
                  </a:lnTo>
                  <a:lnTo>
                    <a:pt x="25" y="62"/>
                  </a:lnTo>
                  <a:lnTo>
                    <a:pt x="18" y="74"/>
                  </a:lnTo>
                  <a:lnTo>
                    <a:pt x="12" y="87"/>
                  </a:lnTo>
                  <a:lnTo>
                    <a:pt x="6" y="99"/>
                  </a:lnTo>
                  <a:lnTo>
                    <a:pt x="3" y="114"/>
                  </a:lnTo>
                  <a:lnTo>
                    <a:pt x="1" y="127"/>
                  </a:lnTo>
                  <a:lnTo>
                    <a:pt x="0" y="141"/>
                  </a:lnTo>
                  <a:lnTo>
                    <a:pt x="1" y="156"/>
                  </a:lnTo>
                  <a:lnTo>
                    <a:pt x="3" y="170"/>
                  </a:lnTo>
                  <a:lnTo>
                    <a:pt x="6" y="184"/>
                  </a:lnTo>
                  <a:lnTo>
                    <a:pt x="12" y="197"/>
                  </a:lnTo>
                  <a:lnTo>
                    <a:pt x="18" y="210"/>
                  </a:lnTo>
                  <a:lnTo>
                    <a:pt x="25" y="221"/>
                  </a:lnTo>
                  <a:lnTo>
                    <a:pt x="32" y="233"/>
                  </a:lnTo>
                  <a:lnTo>
                    <a:pt x="42" y="242"/>
                  </a:lnTo>
                  <a:lnTo>
                    <a:pt x="52" y="251"/>
                  </a:lnTo>
                  <a:lnTo>
                    <a:pt x="63" y="259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0" y="278"/>
                  </a:lnTo>
                  <a:lnTo>
                    <a:pt x="114" y="281"/>
                  </a:lnTo>
                  <a:lnTo>
                    <a:pt x="128" y="283"/>
                  </a:lnTo>
                  <a:lnTo>
                    <a:pt x="143" y="284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D9FF3C33-179F-854D-A2DC-F9ACC6004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1306"/>
              <a:ext cx="15" cy="15"/>
            </a:xfrm>
            <a:custGeom>
              <a:avLst/>
              <a:gdLst>
                <a:gd name="T0" fmla="*/ 156 w 285"/>
                <a:gd name="T1" fmla="*/ 284 h 285"/>
                <a:gd name="T2" fmla="*/ 184 w 285"/>
                <a:gd name="T3" fmla="*/ 278 h 285"/>
                <a:gd name="T4" fmla="*/ 210 w 285"/>
                <a:gd name="T5" fmla="*/ 267 h 285"/>
                <a:gd name="T6" fmla="*/ 233 w 285"/>
                <a:gd name="T7" fmla="*/ 252 h 285"/>
                <a:gd name="T8" fmla="*/ 252 w 285"/>
                <a:gd name="T9" fmla="*/ 233 h 285"/>
                <a:gd name="T10" fmla="*/ 267 w 285"/>
                <a:gd name="T11" fmla="*/ 210 h 285"/>
                <a:gd name="T12" fmla="*/ 279 w 285"/>
                <a:gd name="T13" fmla="*/ 184 h 285"/>
                <a:gd name="T14" fmla="*/ 284 w 285"/>
                <a:gd name="T15" fmla="*/ 156 h 285"/>
                <a:gd name="T16" fmla="*/ 284 w 285"/>
                <a:gd name="T17" fmla="*/ 127 h 285"/>
                <a:gd name="T18" fmla="*/ 279 w 285"/>
                <a:gd name="T19" fmla="*/ 101 h 285"/>
                <a:gd name="T20" fmla="*/ 267 w 285"/>
                <a:gd name="T21" fmla="*/ 75 h 285"/>
                <a:gd name="T22" fmla="*/ 252 w 285"/>
                <a:gd name="T23" fmla="*/ 52 h 285"/>
                <a:gd name="T24" fmla="*/ 233 w 285"/>
                <a:gd name="T25" fmla="*/ 32 h 285"/>
                <a:gd name="T26" fmla="*/ 210 w 285"/>
                <a:gd name="T27" fmla="*/ 17 h 285"/>
                <a:gd name="T28" fmla="*/ 184 w 285"/>
                <a:gd name="T29" fmla="*/ 6 h 285"/>
                <a:gd name="T30" fmla="*/ 156 w 285"/>
                <a:gd name="T31" fmla="*/ 0 h 285"/>
                <a:gd name="T32" fmla="*/ 128 w 285"/>
                <a:gd name="T33" fmla="*/ 0 h 285"/>
                <a:gd name="T34" fmla="*/ 100 w 285"/>
                <a:gd name="T35" fmla="*/ 6 h 285"/>
                <a:gd name="T36" fmla="*/ 75 w 285"/>
                <a:gd name="T37" fmla="*/ 17 h 285"/>
                <a:gd name="T38" fmla="*/ 52 w 285"/>
                <a:gd name="T39" fmla="*/ 32 h 285"/>
                <a:gd name="T40" fmla="*/ 32 w 285"/>
                <a:gd name="T41" fmla="*/ 52 h 285"/>
                <a:gd name="T42" fmla="*/ 17 w 285"/>
                <a:gd name="T43" fmla="*/ 75 h 285"/>
                <a:gd name="T44" fmla="*/ 6 w 285"/>
                <a:gd name="T45" fmla="*/ 101 h 285"/>
                <a:gd name="T46" fmla="*/ 0 w 285"/>
                <a:gd name="T47" fmla="*/ 127 h 285"/>
                <a:gd name="T48" fmla="*/ 0 w 285"/>
                <a:gd name="T49" fmla="*/ 156 h 285"/>
                <a:gd name="T50" fmla="*/ 6 w 285"/>
                <a:gd name="T51" fmla="*/ 184 h 285"/>
                <a:gd name="T52" fmla="*/ 17 w 285"/>
                <a:gd name="T53" fmla="*/ 210 h 285"/>
                <a:gd name="T54" fmla="*/ 32 w 285"/>
                <a:gd name="T55" fmla="*/ 233 h 285"/>
                <a:gd name="T56" fmla="*/ 52 w 285"/>
                <a:gd name="T57" fmla="*/ 252 h 285"/>
                <a:gd name="T58" fmla="*/ 75 w 285"/>
                <a:gd name="T59" fmla="*/ 267 h 285"/>
                <a:gd name="T60" fmla="*/ 100 w 285"/>
                <a:gd name="T61" fmla="*/ 278 h 285"/>
                <a:gd name="T62" fmla="*/ 128 w 285"/>
                <a:gd name="T63" fmla="*/ 284 h 2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5"/>
                <a:gd name="T97" fmla="*/ 0 h 285"/>
                <a:gd name="T98" fmla="*/ 285 w 285"/>
                <a:gd name="T99" fmla="*/ 285 h 2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5" h="285">
                  <a:moveTo>
                    <a:pt x="142" y="285"/>
                  </a:moveTo>
                  <a:lnTo>
                    <a:pt x="156" y="284"/>
                  </a:lnTo>
                  <a:lnTo>
                    <a:pt x="171" y="282"/>
                  </a:lnTo>
                  <a:lnTo>
                    <a:pt x="184" y="278"/>
                  </a:lnTo>
                  <a:lnTo>
                    <a:pt x="198" y="273"/>
                  </a:lnTo>
                  <a:lnTo>
                    <a:pt x="210" y="267"/>
                  </a:lnTo>
                  <a:lnTo>
                    <a:pt x="222" y="260"/>
                  </a:lnTo>
                  <a:lnTo>
                    <a:pt x="233" y="252"/>
                  </a:lnTo>
                  <a:lnTo>
                    <a:pt x="243" y="242"/>
                  </a:lnTo>
                  <a:lnTo>
                    <a:pt x="252" y="233"/>
                  </a:lnTo>
                  <a:lnTo>
                    <a:pt x="260" y="222"/>
                  </a:lnTo>
                  <a:lnTo>
                    <a:pt x="267" y="210"/>
                  </a:lnTo>
                  <a:lnTo>
                    <a:pt x="273" y="198"/>
                  </a:lnTo>
                  <a:lnTo>
                    <a:pt x="279" y="184"/>
                  </a:lnTo>
                  <a:lnTo>
                    <a:pt x="282" y="171"/>
                  </a:lnTo>
                  <a:lnTo>
                    <a:pt x="284" y="156"/>
                  </a:lnTo>
                  <a:lnTo>
                    <a:pt x="285" y="142"/>
                  </a:lnTo>
                  <a:lnTo>
                    <a:pt x="284" y="127"/>
                  </a:lnTo>
                  <a:lnTo>
                    <a:pt x="282" y="114"/>
                  </a:lnTo>
                  <a:lnTo>
                    <a:pt x="279" y="101"/>
                  </a:lnTo>
                  <a:lnTo>
                    <a:pt x="273" y="87"/>
                  </a:lnTo>
                  <a:lnTo>
                    <a:pt x="267" y="75"/>
                  </a:lnTo>
                  <a:lnTo>
                    <a:pt x="260" y="62"/>
                  </a:lnTo>
                  <a:lnTo>
                    <a:pt x="252" y="52"/>
                  </a:lnTo>
                  <a:lnTo>
                    <a:pt x="243" y="42"/>
                  </a:lnTo>
                  <a:lnTo>
                    <a:pt x="233" y="32"/>
                  </a:lnTo>
                  <a:lnTo>
                    <a:pt x="222" y="24"/>
                  </a:lnTo>
                  <a:lnTo>
                    <a:pt x="210" y="17"/>
                  </a:lnTo>
                  <a:lnTo>
                    <a:pt x="198" y="12"/>
                  </a:lnTo>
                  <a:lnTo>
                    <a:pt x="184" y="6"/>
                  </a:lnTo>
                  <a:lnTo>
                    <a:pt x="171" y="2"/>
                  </a:lnTo>
                  <a:lnTo>
                    <a:pt x="156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14" y="2"/>
                  </a:lnTo>
                  <a:lnTo>
                    <a:pt x="100" y="6"/>
                  </a:lnTo>
                  <a:lnTo>
                    <a:pt x="87" y="12"/>
                  </a:lnTo>
                  <a:lnTo>
                    <a:pt x="75" y="17"/>
                  </a:lnTo>
                  <a:lnTo>
                    <a:pt x="62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2" y="52"/>
                  </a:lnTo>
                  <a:lnTo>
                    <a:pt x="24" y="62"/>
                  </a:lnTo>
                  <a:lnTo>
                    <a:pt x="17" y="75"/>
                  </a:lnTo>
                  <a:lnTo>
                    <a:pt x="12" y="87"/>
                  </a:lnTo>
                  <a:lnTo>
                    <a:pt x="6" y="101"/>
                  </a:lnTo>
                  <a:lnTo>
                    <a:pt x="3" y="114"/>
                  </a:lnTo>
                  <a:lnTo>
                    <a:pt x="0" y="127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3" y="171"/>
                  </a:lnTo>
                  <a:lnTo>
                    <a:pt x="6" y="184"/>
                  </a:lnTo>
                  <a:lnTo>
                    <a:pt x="12" y="198"/>
                  </a:lnTo>
                  <a:lnTo>
                    <a:pt x="17" y="210"/>
                  </a:lnTo>
                  <a:lnTo>
                    <a:pt x="24" y="222"/>
                  </a:lnTo>
                  <a:lnTo>
                    <a:pt x="32" y="233"/>
                  </a:lnTo>
                  <a:lnTo>
                    <a:pt x="42" y="242"/>
                  </a:lnTo>
                  <a:lnTo>
                    <a:pt x="52" y="252"/>
                  </a:lnTo>
                  <a:lnTo>
                    <a:pt x="62" y="260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0" y="278"/>
                  </a:lnTo>
                  <a:lnTo>
                    <a:pt x="114" y="282"/>
                  </a:lnTo>
                  <a:lnTo>
                    <a:pt x="128" y="284"/>
                  </a:lnTo>
                  <a:lnTo>
                    <a:pt x="142" y="285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DD882C7B-B989-804E-B052-5809724D8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934"/>
              <a:ext cx="161" cy="562"/>
            </a:xfrm>
            <a:custGeom>
              <a:avLst/>
              <a:gdLst>
                <a:gd name="T0" fmla="*/ 391 w 3045"/>
                <a:gd name="T1" fmla="*/ 0 h 10670"/>
                <a:gd name="T2" fmla="*/ 2953 w 3045"/>
                <a:gd name="T3" fmla="*/ 543 h 10670"/>
                <a:gd name="T4" fmla="*/ 2923 w 3045"/>
                <a:gd name="T5" fmla="*/ 3196 h 10670"/>
                <a:gd name="T6" fmla="*/ 3045 w 3045"/>
                <a:gd name="T7" fmla="*/ 3408 h 10670"/>
                <a:gd name="T8" fmla="*/ 2621 w 3045"/>
                <a:gd name="T9" fmla="*/ 9916 h 10670"/>
                <a:gd name="T10" fmla="*/ 0 w 3045"/>
                <a:gd name="T11" fmla="*/ 10670 h 10670"/>
                <a:gd name="T12" fmla="*/ 5 w 3045"/>
                <a:gd name="T13" fmla="*/ 10602 h 10670"/>
                <a:gd name="T14" fmla="*/ 22 w 3045"/>
                <a:gd name="T15" fmla="*/ 10410 h 10670"/>
                <a:gd name="T16" fmla="*/ 47 w 3045"/>
                <a:gd name="T17" fmla="*/ 10108 h 10670"/>
                <a:gd name="T18" fmla="*/ 81 w 3045"/>
                <a:gd name="T19" fmla="*/ 9713 h 10670"/>
                <a:gd name="T20" fmla="*/ 121 w 3045"/>
                <a:gd name="T21" fmla="*/ 9238 h 10670"/>
                <a:gd name="T22" fmla="*/ 165 w 3045"/>
                <a:gd name="T23" fmla="*/ 8699 h 10670"/>
                <a:gd name="T24" fmla="*/ 214 w 3045"/>
                <a:gd name="T25" fmla="*/ 8112 h 10670"/>
                <a:gd name="T26" fmla="*/ 265 w 3045"/>
                <a:gd name="T27" fmla="*/ 7494 h 10670"/>
                <a:gd name="T28" fmla="*/ 315 w 3045"/>
                <a:gd name="T29" fmla="*/ 6857 h 10670"/>
                <a:gd name="T30" fmla="*/ 366 w 3045"/>
                <a:gd name="T31" fmla="*/ 6217 h 10670"/>
                <a:gd name="T32" fmla="*/ 415 w 3045"/>
                <a:gd name="T33" fmla="*/ 5590 h 10670"/>
                <a:gd name="T34" fmla="*/ 459 w 3045"/>
                <a:gd name="T35" fmla="*/ 4992 h 10670"/>
                <a:gd name="T36" fmla="*/ 480 w 3045"/>
                <a:gd name="T37" fmla="*/ 4708 h 10670"/>
                <a:gd name="T38" fmla="*/ 499 w 3045"/>
                <a:gd name="T39" fmla="*/ 4437 h 10670"/>
                <a:gd name="T40" fmla="*/ 517 w 3045"/>
                <a:gd name="T41" fmla="*/ 4181 h 10670"/>
                <a:gd name="T42" fmla="*/ 533 w 3045"/>
                <a:gd name="T43" fmla="*/ 3941 h 10670"/>
                <a:gd name="T44" fmla="*/ 547 w 3045"/>
                <a:gd name="T45" fmla="*/ 3720 h 10670"/>
                <a:gd name="T46" fmla="*/ 558 w 3045"/>
                <a:gd name="T47" fmla="*/ 3519 h 10670"/>
                <a:gd name="T48" fmla="*/ 568 w 3045"/>
                <a:gd name="T49" fmla="*/ 3341 h 10670"/>
                <a:gd name="T50" fmla="*/ 575 w 3045"/>
                <a:gd name="T51" fmla="*/ 3187 h 10670"/>
                <a:gd name="T52" fmla="*/ 391 w 3045"/>
                <a:gd name="T53" fmla="*/ 0 h 106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045"/>
                <a:gd name="T82" fmla="*/ 0 h 10670"/>
                <a:gd name="T83" fmla="*/ 3045 w 3045"/>
                <a:gd name="T84" fmla="*/ 10670 h 106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045" h="10670">
                  <a:moveTo>
                    <a:pt x="391" y="0"/>
                  </a:moveTo>
                  <a:lnTo>
                    <a:pt x="2953" y="543"/>
                  </a:lnTo>
                  <a:lnTo>
                    <a:pt x="2923" y="3196"/>
                  </a:lnTo>
                  <a:lnTo>
                    <a:pt x="3045" y="3408"/>
                  </a:lnTo>
                  <a:lnTo>
                    <a:pt x="2621" y="9916"/>
                  </a:lnTo>
                  <a:lnTo>
                    <a:pt x="0" y="10670"/>
                  </a:lnTo>
                  <a:lnTo>
                    <a:pt x="5" y="10602"/>
                  </a:lnTo>
                  <a:lnTo>
                    <a:pt x="22" y="10410"/>
                  </a:lnTo>
                  <a:lnTo>
                    <a:pt x="47" y="10108"/>
                  </a:lnTo>
                  <a:lnTo>
                    <a:pt x="81" y="9713"/>
                  </a:lnTo>
                  <a:lnTo>
                    <a:pt x="121" y="9238"/>
                  </a:lnTo>
                  <a:lnTo>
                    <a:pt x="165" y="8699"/>
                  </a:lnTo>
                  <a:lnTo>
                    <a:pt x="214" y="8112"/>
                  </a:lnTo>
                  <a:lnTo>
                    <a:pt x="265" y="7494"/>
                  </a:lnTo>
                  <a:lnTo>
                    <a:pt x="315" y="6857"/>
                  </a:lnTo>
                  <a:lnTo>
                    <a:pt x="366" y="6217"/>
                  </a:lnTo>
                  <a:lnTo>
                    <a:pt x="415" y="5590"/>
                  </a:lnTo>
                  <a:lnTo>
                    <a:pt x="459" y="4992"/>
                  </a:lnTo>
                  <a:lnTo>
                    <a:pt x="480" y="4708"/>
                  </a:lnTo>
                  <a:lnTo>
                    <a:pt x="499" y="4437"/>
                  </a:lnTo>
                  <a:lnTo>
                    <a:pt x="517" y="4181"/>
                  </a:lnTo>
                  <a:lnTo>
                    <a:pt x="533" y="3941"/>
                  </a:lnTo>
                  <a:lnTo>
                    <a:pt x="547" y="3720"/>
                  </a:lnTo>
                  <a:lnTo>
                    <a:pt x="558" y="3519"/>
                  </a:lnTo>
                  <a:lnTo>
                    <a:pt x="568" y="3341"/>
                  </a:lnTo>
                  <a:lnTo>
                    <a:pt x="575" y="3187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A4AE81D6-2D6A-D04C-8B8E-944AD2BB0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" y="1090"/>
              <a:ext cx="130" cy="23"/>
            </a:xfrm>
            <a:custGeom>
              <a:avLst/>
              <a:gdLst>
                <a:gd name="T0" fmla="*/ 0 w 2469"/>
                <a:gd name="T1" fmla="*/ 0 h 441"/>
                <a:gd name="T2" fmla="*/ 15 w 2469"/>
                <a:gd name="T3" fmla="*/ 235 h 441"/>
                <a:gd name="T4" fmla="*/ 2469 w 2469"/>
                <a:gd name="T5" fmla="*/ 441 h 441"/>
                <a:gd name="T6" fmla="*/ 2360 w 2469"/>
                <a:gd name="T7" fmla="*/ 242 h 441"/>
                <a:gd name="T8" fmla="*/ 0 w 2469"/>
                <a:gd name="T9" fmla="*/ 0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9"/>
                <a:gd name="T16" fmla="*/ 0 h 441"/>
                <a:gd name="T17" fmla="*/ 2469 w 246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9" h="441">
                  <a:moveTo>
                    <a:pt x="0" y="0"/>
                  </a:moveTo>
                  <a:lnTo>
                    <a:pt x="15" y="235"/>
                  </a:lnTo>
                  <a:lnTo>
                    <a:pt x="2469" y="441"/>
                  </a:lnTo>
                  <a:lnTo>
                    <a:pt x="236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25903F2F-F75A-814B-8ABD-E82626605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" y="1155"/>
              <a:ext cx="91" cy="276"/>
            </a:xfrm>
            <a:custGeom>
              <a:avLst/>
              <a:gdLst>
                <a:gd name="T0" fmla="*/ 1499 w 1728"/>
                <a:gd name="T1" fmla="*/ 3936 h 5232"/>
                <a:gd name="T2" fmla="*/ 1488 w 1728"/>
                <a:gd name="T3" fmla="*/ 4073 h 5232"/>
                <a:gd name="T4" fmla="*/ 1468 w 1728"/>
                <a:gd name="T5" fmla="*/ 4205 h 5232"/>
                <a:gd name="T6" fmla="*/ 1441 w 1728"/>
                <a:gd name="T7" fmla="*/ 4332 h 5232"/>
                <a:gd name="T8" fmla="*/ 1409 w 1728"/>
                <a:gd name="T9" fmla="*/ 4453 h 5232"/>
                <a:gd name="T10" fmla="*/ 1370 w 1728"/>
                <a:gd name="T11" fmla="*/ 4568 h 5232"/>
                <a:gd name="T12" fmla="*/ 1327 w 1728"/>
                <a:gd name="T13" fmla="*/ 4677 h 5232"/>
                <a:gd name="T14" fmla="*/ 1277 w 1728"/>
                <a:gd name="T15" fmla="*/ 4777 h 5232"/>
                <a:gd name="T16" fmla="*/ 1223 w 1728"/>
                <a:gd name="T17" fmla="*/ 4870 h 5232"/>
                <a:gd name="T18" fmla="*/ 1164 w 1728"/>
                <a:gd name="T19" fmla="*/ 4953 h 5232"/>
                <a:gd name="T20" fmla="*/ 1102 w 1728"/>
                <a:gd name="T21" fmla="*/ 5028 h 5232"/>
                <a:gd name="T22" fmla="*/ 1036 w 1728"/>
                <a:gd name="T23" fmla="*/ 5091 h 5232"/>
                <a:gd name="T24" fmla="*/ 968 w 1728"/>
                <a:gd name="T25" fmla="*/ 5143 h 5232"/>
                <a:gd name="T26" fmla="*/ 896 w 1728"/>
                <a:gd name="T27" fmla="*/ 5185 h 5232"/>
                <a:gd name="T28" fmla="*/ 823 w 1728"/>
                <a:gd name="T29" fmla="*/ 5213 h 5232"/>
                <a:gd name="T30" fmla="*/ 747 w 1728"/>
                <a:gd name="T31" fmla="*/ 5229 h 5232"/>
                <a:gd name="T32" fmla="*/ 671 w 1728"/>
                <a:gd name="T33" fmla="*/ 5231 h 5232"/>
                <a:gd name="T34" fmla="*/ 595 w 1728"/>
                <a:gd name="T35" fmla="*/ 5220 h 5232"/>
                <a:gd name="T36" fmla="*/ 522 w 1728"/>
                <a:gd name="T37" fmla="*/ 5195 h 5232"/>
                <a:gd name="T38" fmla="*/ 453 w 1728"/>
                <a:gd name="T39" fmla="*/ 5158 h 5232"/>
                <a:gd name="T40" fmla="*/ 386 w 1728"/>
                <a:gd name="T41" fmla="*/ 5108 h 5232"/>
                <a:gd name="T42" fmla="*/ 325 w 1728"/>
                <a:gd name="T43" fmla="*/ 5047 h 5232"/>
                <a:gd name="T44" fmla="*/ 267 w 1728"/>
                <a:gd name="T45" fmla="*/ 4977 h 5232"/>
                <a:gd name="T46" fmla="*/ 215 w 1728"/>
                <a:gd name="T47" fmla="*/ 4896 h 5232"/>
                <a:gd name="T48" fmla="*/ 167 w 1728"/>
                <a:gd name="T49" fmla="*/ 4806 h 5232"/>
                <a:gd name="T50" fmla="*/ 124 w 1728"/>
                <a:gd name="T51" fmla="*/ 4708 h 5232"/>
                <a:gd name="T52" fmla="*/ 87 w 1728"/>
                <a:gd name="T53" fmla="*/ 4601 h 5232"/>
                <a:gd name="T54" fmla="*/ 56 w 1728"/>
                <a:gd name="T55" fmla="*/ 4489 h 5232"/>
                <a:gd name="T56" fmla="*/ 32 w 1728"/>
                <a:gd name="T57" fmla="*/ 4370 h 5232"/>
                <a:gd name="T58" fmla="*/ 14 w 1728"/>
                <a:gd name="T59" fmla="*/ 4245 h 5232"/>
                <a:gd name="T60" fmla="*/ 4 w 1728"/>
                <a:gd name="T61" fmla="*/ 4116 h 5232"/>
                <a:gd name="T62" fmla="*/ 0 w 1728"/>
                <a:gd name="T63" fmla="*/ 3983 h 5232"/>
                <a:gd name="T64" fmla="*/ 5 w 1728"/>
                <a:gd name="T65" fmla="*/ 3846 h 5232"/>
                <a:gd name="T66" fmla="*/ 1728 w 1728"/>
                <a:gd name="T67" fmla="*/ 171 h 523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28"/>
                <a:gd name="T103" fmla="*/ 0 h 5232"/>
                <a:gd name="T104" fmla="*/ 1728 w 1728"/>
                <a:gd name="T105" fmla="*/ 5232 h 523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28" h="5232">
                  <a:moveTo>
                    <a:pt x="1728" y="171"/>
                  </a:moveTo>
                  <a:lnTo>
                    <a:pt x="1499" y="3936"/>
                  </a:lnTo>
                  <a:lnTo>
                    <a:pt x="1494" y="4005"/>
                  </a:lnTo>
                  <a:lnTo>
                    <a:pt x="1488" y="4073"/>
                  </a:lnTo>
                  <a:lnTo>
                    <a:pt x="1479" y="4140"/>
                  </a:lnTo>
                  <a:lnTo>
                    <a:pt x="1468" y="4205"/>
                  </a:lnTo>
                  <a:lnTo>
                    <a:pt x="1456" y="4269"/>
                  </a:lnTo>
                  <a:lnTo>
                    <a:pt x="1441" y="4332"/>
                  </a:lnTo>
                  <a:lnTo>
                    <a:pt x="1426" y="4393"/>
                  </a:lnTo>
                  <a:lnTo>
                    <a:pt x="1409" y="4453"/>
                  </a:lnTo>
                  <a:lnTo>
                    <a:pt x="1391" y="4511"/>
                  </a:lnTo>
                  <a:lnTo>
                    <a:pt x="1370" y="4568"/>
                  </a:lnTo>
                  <a:lnTo>
                    <a:pt x="1349" y="4624"/>
                  </a:lnTo>
                  <a:lnTo>
                    <a:pt x="1327" y="4677"/>
                  </a:lnTo>
                  <a:lnTo>
                    <a:pt x="1302" y="4729"/>
                  </a:lnTo>
                  <a:lnTo>
                    <a:pt x="1277" y="4777"/>
                  </a:lnTo>
                  <a:lnTo>
                    <a:pt x="1250" y="4825"/>
                  </a:lnTo>
                  <a:lnTo>
                    <a:pt x="1223" y="4870"/>
                  </a:lnTo>
                  <a:lnTo>
                    <a:pt x="1194" y="4913"/>
                  </a:lnTo>
                  <a:lnTo>
                    <a:pt x="1164" y="4953"/>
                  </a:lnTo>
                  <a:lnTo>
                    <a:pt x="1133" y="4991"/>
                  </a:lnTo>
                  <a:lnTo>
                    <a:pt x="1102" y="5028"/>
                  </a:lnTo>
                  <a:lnTo>
                    <a:pt x="1069" y="5061"/>
                  </a:lnTo>
                  <a:lnTo>
                    <a:pt x="1036" y="5091"/>
                  </a:lnTo>
                  <a:lnTo>
                    <a:pt x="1002" y="5119"/>
                  </a:lnTo>
                  <a:lnTo>
                    <a:pt x="968" y="5143"/>
                  </a:lnTo>
                  <a:lnTo>
                    <a:pt x="933" y="5165"/>
                  </a:lnTo>
                  <a:lnTo>
                    <a:pt x="896" y="5185"/>
                  </a:lnTo>
                  <a:lnTo>
                    <a:pt x="860" y="5200"/>
                  </a:lnTo>
                  <a:lnTo>
                    <a:pt x="823" y="5213"/>
                  </a:lnTo>
                  <a:lnTo>
                    <a:pt x="786" y="5223"/>
                  </a:lnTo>
                  <a:lnTo>
                    <a:pt x="747" y="5229"/>
                  </a:lnTo>
                  <a:lnTo>
                    <a:pt x="709" y="5232"/>
                  </a:lnTo>
                  <a:lnTo>
                    <a:pt x="671" y="5231"/>
                  </a:lnTo>
                  <a:lnTo>
                    <a:pt x="633" y="5227"/>
                  </a:lnTo>
                  <a:lnTo>
                    <a:pt x="595" y="5220"/>
                  </a:lnTo>
                  <a:lnTo>
                    <a:pt x="558" y="5209"/>
                  </a:lnTo>
                  <a:lnTo>
                    <a:pt x="522" y="5195"/>
                  </a:lnTo>
                  <a:lnTo>
                    <a:pt x="487" y="5178"/>
                  </a:lnTo>
                  <a:lnTo>
                    <a:pt x="453" y="5158"/>
                  </a:lnTo>
                  <a:lnTo>
                    <a:pt x="420" y="5134"/>
                  </a:lnTo>
                  <a:lnTo>
                    <a:pt x="386" y="5108"/>
                  </a:lnTo>
                  <a:lnTo>
                    <a:pt x="355" y="5079"/>
                  </a:lnTo>
                  <a:lnTo>
                    <a:pt x="325" y="5047"/>
                  </a:lnTo>
                  <a:lnTo>
                    <a:pt x="295" y="5013"/>
                  </a:lnTo>
                  <a:lnTo>
                    <a:pt x="267" y="4977"/>
                  </a:lnTo>
                  <a:lnTo>
                    <a:pt x="241" y="4938"/>
                  </a:lnTo>
                  <a:lnTo>
                    <a:pt x="215" y="4896"/>
                  </a:lnTo>
                  <a:lnTo>
                    <a:pt x="190" y="4852"/>
                  </a:lnTo>
                  <a:lnTo>
                    <a:pt x="167" y="4806"/>
                  </a:lnTo>
                  <a:lnTo>
                    <a:pt x="144" y="4758"/>
                  </a:lnTo>
                  <a:lnTo>
                    <a:pt x="124" y="4708"/>
                  </a:lnTo>
                  <a:lnTo>
                    <a:pt x="105" y="4655"/>
                  </a:lnTo>
                  <a:lnTo>
                    <a:pt x="87" y="4601"/>
                  </a:lnTo>
                  <a:lnTo>
                    <a:pt x="71" y="4547"/>
                  </a:lnTo>
                  <a:lnTo>
                    <a:pt x="56" y="4489"/>
                  </a:lnTo>
                  <a:lnTo>
                    <a:pt x="43" y="4431"/>
                  </a:lnTo>
                  <a:lnTo>
                    <a:pt x="32" y="4370"/>
                  </a:lnTo>
                  <a:lnTo>
                    <a:pt x="22" y="4309"/>
                  </a:lnTo>
                  <a:lnTo>
                    <a:pt x="14" y="4245"/>
                  </a:lnTo>
                  <a:lnTo>
                    <a:pt x="8" y="4181"/>
                  </a:lnTo>
                  <a:lnTo>
                    <a:pt x="4" y="4116"/>
                  </a:lnTo>
                  <a:lnTo>
                    <a:pt x="1" y="4050"/>
                  </a:lnTo>
                  <a:lnTo>
                    <a:pt x="0" y="3983"/>
                  </a:lnTo>
                  <a:lnTo>
                    <a:pt x="2" y="3914"/>
                  </a:lnTo>
                  <a:lnTo>
                    <a:pt x="5" y="3846"/>
                  </a:lnTo>
                  <a:lnTo>
                    <a:pt x="232" y="0"/>
                  </a:lnTo>
                  <a:lnTo>
                    <a:pt x="1728" y="171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2" name="Freeform 59">
              <a:extLst>
                <a:ext uri="{FF2B5EF4-FFF2-40B4-BE49-F238E27FC236}">
                  <a16:creationId xmlns:a16="http://schemas.microsoft.com/office/drawing/2014/main" id="{33464F6D-E93D-C443-B23B-13D427E37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" y="1160"/>
              <a:ext cx="91" cy="271"/>
            </a:xfrm>
            <a:custGeom>
              <a:avLst/>
              <a:gdLst>
                <a:gd name="T0" fmla="*/ 1499 w 1728"/>
                <a:gd name="T1" fmla="*/ 3856 h 5153"/>
                <a:gd name="T2" fmla="*/ 1488 w 1728"/>
                <a:gd name="T3" fmla="*/ 3993 h 5153"/>
                <a:gd name="T4" fmla="*/ 1468 w 1728"/>
                <a:gd name="T5" fmla="*/ 4125 h 5153"/>
                <a:gd name="T6" fmla="*/ 1441 w 1728"/>
                <a:gd name="T7" fmla="*/ 4253 h 5153"/>
                <a:gd name="T8" fmla="*/ 1409 w 1728"/>
                <a:gd name="T9" fmla="*/ 4374 h 5153"/>
                <a:gd name="T10" fmla="*/ 1370 w 1728"/>
                <a:gd name="T11" fmla="*/ 4489 h 5153"/>
                <a:gd name="T12" fmla="*/ 1327 w 1728"/>
                <a:gd name="T13" fmla="*/ 4597 h 5153"/>
                <a:gd name="T14" fmla="*/ 1277 w 1728"/>
                <a:gd name="T15" fmla="*/ 4698 h 5153"/>
                <a:gd name="T16" fmla="*/ 1223 w 1728"/>
                <a:gd name="T17" fmla="*/ 4790 h 5153"/>
                <a:gd name="T18" fmla="*/ 1164 w 1728"/>
                <a:gd name="T19" fmla="*/ 4873 h 5153"/>
                <a:gd name="T20" fmla="*/ 1102 w 1728"/>
                <a:gd name="T21" fmla="*/ 4947 h 5153"/>
                <a:gd name="T22" fmla="*/ 1036 w 1728"/>
                <a:gd name="T23" fmla="*/ 5011 h 5153"/>
                <a:gd name="T24" fmla="*/ 968 w 1728"/>
                <a:gd name="T25" fmla="*/ 5064 h 5153"/>
                <a:gd name="T26" fmla="*/ 896 w 1728"/>
                <a:gd name="T27" fmla="*/ 5105 h 5153"/>
                <a:gd name="T28" fmla="*/ 823 w 1728"/>
                <a:gd name="T29" fmla="*/ 5133 h 5153"/>
                <a:gd name="T30" fmla="*/ 747 w 1728"/>
                <a:gd name="T31" fmla="*/ 5150 h 5153"/>
                <a:gd name="T32" fmla="*/ 671 w 1728"/>
                <a:gd name="T33" fmla="*/ 5152 h 5153"/>
                <a:gd name="T34" fmla="*/ 595 w 1728"/>
                <a:gd name="T35" fmla="*/ 5140 h 5153"/>
                <a:gd name="T36" fmla="*/ 522 w 1728"/>
                <a:gd name="T37" fmla="*/ 5115 h 5153"/>
                <a:gd name="T38" fmla="*/ 453 w 1728"/>
                <a:gd name="T39" fmla="*/ 5077 h 5153"/>
                <a:gd name="T40" fmla="*/ 386 w 1728"/>
                <a:gd name="T41" fmla="*/ 5029 h 5153"/>
                <a:gd name="T42" fmla="*/ 325 w 1728"/>
                <a:gd name="T43" fmla="*/ 4968 h 5153"/>
                <a:gd name="T44" fmla="*/ 267 w 1728"/>
                <a:gd name="T45" fmla="*/ 4896 h 5153"/>
                <a:gd name="T46" fmla="*/ 215 w 1728"/>
                <a:gd name="T47" fmla="*/ 4815 h 5153"/>
                <a:gd name="T48" fmla="*/ 166 w 1728"/>
                <a:gd name="T49" fmla="*/ 4725 h 5153"/>
                <a:gd name="T50" fmla="*/ 124 w 1728"/>
                <a:gd name="T51" fmla="*/ 4628 h 5153"/>
                <a:gd name="T52" fmla="*/ 87 w 1728"/>
                <a:gd name="T53" fmla="*/ 4522 h 5153"/>
                <a:gd name="T54" fmla="*/ 56 w 1728"/>
                <a:gd name="T55" fmla="*/ 4409 h 5153"/>
                <a:gd name="T56" fmla="*/ 32 w 1728"/>
                <a:gd name="T57" fmla="*/ 4290 h 5153"/>
                <a:gd name="T58" fmla="*/ 14 w 1728"/>
                <a:gd name="T59" fmla="*/ 4166 h 5153"/>
                <a:gd name="T60" fmla="*/ 4 w 1728"/>
                <a:gd name="T61" fmla="*/ 4036 h 5153"/>
                <a:gd name="T62" fmla="*/ 0 w 1728"/>
                <a:gd name="T63" fmla="*/ 3903 h 5153"/>
                <a:gd name="T64" fmla="*/ 5 w 1728"/>
                <a:gd name="T65" fmla="*/ 3766 h 5153"/>
                <a:gd name="T66" fmla="*/ 1728 w 1728"/>
                <a:gd name="T67" fmla="*/ 91 h 515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28"/>
                <a:gd name="T103" fmla="*/ 0 h 5153"/>
                <a:gd name="T104" fmla="*/ 1728 w 1728"/>
                <a:gd name="T105" fmla="*/ 5153 h 515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28" h="5153">
                  <a:moveTo>
                    <a:pt x="1728" y="91"/>
                  </a:moveTo>
                  <a:lnTo>
                    <a:pt x="1499" y="3856"/>
                  </a:lnTo>
                  <a:lnTo>
                    <a:pt x="1494" y="3926"/>
                  </a:lnTo>
                  <a:lnTo>
                    <a:pt x="1488" y="3993"/>
                  </a:lnTo>
                  <a:lnTo>
                    <a:pt x="1479" y="4059"/>
                  </a:lnTo>
                  <a:lnTo>
                    <a:pt x="1468" y="4125"/>
                  </a:lnTo>
                  <a:lnTo>
                    <a:pt x="1456" y="4190"/>
                  </a:lnTo>
                  <a:lnTo>
                    <a:pt x="1441" y="4253"/>
                  </a:lnTo>
                  <a:lnTo>
                    <a:pt x="1426" y="4314"/>
                  </a:lnTo>
                  <a:lnTo>
                    <a:pt x="1409" y="4374"/>
                  </a:lnTo>
                  <a:lnTo>
                    <a:pt x="1391" y="4432"/>
                  </a:lnTo>
                  <a:lnTo>
                    <a:pt x="1370" y="4489"/>
                  </a:lnTo>
                  <a:lnTo>
                    <a:pt x="1349" y="4543"/>
                  </a:lnTo>
                  <a:lnTo>
                    <a:pt x="1327" y="4597"/>
                  </a:lnTo>
                  <a:lnTo>
                    <a:pt x="1302" y="4649"/>
                  </a:lnTo>
                  <a:lnTo>
                    <a:pt x="1277" y="4698"/>
                  </a:lnTo>
                  <a:lnTo>
                    <a:pt x="1250" y="4745"/>
                  </a:lnTo>
                  <a:lnTo>
                    <a:pt x="1223" y="4790"/>
                  </a:lnTo>
                  <a:lnTo>
                    <a:pt x="1194" y="4833"/>
                  </a:lnTo>
                  <a:lnTo>
                    <a:pt x="1164" y="4873"/>
                  </a:lnTo>
                  <a:lnTo>
                    <a:pt x="1133" y="4912"/>
                  </a:lnTo>
                  <a:lnTo>
                    <a:pt x="1102" y="4947"/>
                  </a:lnTo>
                  <a:lnTo>
                    <a:pt x="1069" y="4980"/>
                  </a:lnTo>
                  <a:lnTo>
                    <a:pt x="1036" y="5011"/>
                  </a:lnTo>
                  <a:lnTo>
                    <a:pt x="1002" y="5039"/>
                  </a:lnTo>
                  <a:lnTo>
                    <a:pt x="968" y="5064"/>
                  </a:lnTo>
                  <a:lnTo>
                    <a:pt x="932" y="5085"/>
                  </a:lnTo>
                  <a:lnTo>
                    <a:pt x="896" y="5105"/>
                  </a:lnTo>
                  <a:lnTo>
                    <a:pt x="860" y="5121"/>
                  </a:lnTo>
                  <a:lnTo>
                    <a:pt x="823" y="5133"/>
                  </a:lnTo>
                  <a:lnTo>
                    <a:pt x="786" y="5143"/>
                  </a:lnTo>
                  <a:lnTo>
                    <a:pt x="747" y="5150"/>
                  </a:lnTo>
                  <a:lnTo>
                    <a:pt x="709" y="5153"/>
                  </a:lnTo>
                  <a:lnTo>
                    <a:pt x="671" y="5152"/>
                  </a:lnTo>
                  <a:lnTo>
                    <a:pt x="633" y="5148"/>
                  </a:lnTo>
                  <a:lnTo>
                    <a:pt x="595" y="5140"/>
                  </a:lnTo>
                  <a:lnTo>
                    <a:pt x="558" y="5129"/>
                  </a:lnTo>
                  <a:lnTo>
                    <a:pt x="522" y="5115"/>
                  </a:lnTo>
                  <a:lnTo>
                    <a:pt x="487" y="5098"/>
                  </a:lnTo>
                  <a:lnTo>
                    <a:pt x="453" y="5077"/>
                  </a:lnTo>
                  <a:lnTo>
                    <a:pt x="419" y="5054"/>
                  </a:lnTo>
                  <a:lnTo>
                    <a:pt x="386" y="5029"/>
                  </a:lnTo>
                  <a:lnTo>
                    <a:pt x="355" y="5000"/>
                  </a:lnTo>
                  <a:lnTo>
                    <a:pt x="325" y="4968"/>
                  </a:lnTo>
                  <a:lnTo>
                    <a:pt x="295" y="4933"/>
                  </a:lnTo>
                  <a:lnTo>
                    <a:pt x="267" y="4896"/>
                  </a:lnTo>
                  <a:lnTo>
                    <a:pt x="241" y="4858"/>
                  </a:lnTo>
                  <a:lnTo>
                    <a:pt x="215" y="4815"/>
                  </a:lnTo>
                  <a:lnTo>
                    <a:pt x="190" y="4772"/>
                  </a:lnTo>
                  <a:lnTo>
                    <a:pt x="166" y="4725"/>
                  </a:lnTo>
                  <a:lnTo>
                    <a:pt x="144" y="4678"/>
                  </a:lnTo>
                  <a:lnTo>
                    <a:pt x="124" y="4628"/>
                  </a:lnTo>
                  <a:lnTo>
                    <a:pt x="105" y="4575"/>
                  </a:lnTo>
                  <a:lnTo>
                    <a:pt x="87" y="4522"/>
                  </a:lnTo>
                  <a:lnTo>
                    <a:pt x="71" y="4467"/>
                  </a:lnTo>
                  <a:lnTo>
                    <a:pt x="56" y="4409"/>
                  </a:lnTo>
                  <a:lnTo>
                    <a:pt x="43" y="4350"/>
                  </a:lnTo>
                  <a:lnTo>
                    <a:pt x="32" y="4290"/>
                  </a:lnTo>
                  <a:lnTo>
                    <a:pt x="22" y="4229"/>
                  </a:lnTo>
                  <a:lnTo>
                    <a:pt x="14" y="4166"/>
                  </a:lnTo>
                  <a:lnTo>
                    <a:pt x="8" y="4102"/>
                  </a:lnTo>
                  <a:lnTo>
                    <a:pt x="4" y="4036"/>
                  </a:lnTo>
                  <a:lnTo>
                    <a:pt x="1" y="3970"/>
                  </a:lnTo>
                  <a:lnTo>
                    <a:pt x="0" y="3903"/>
                  </a:lnTo>
                  <a:lnTo>
                    <a:pt x="2" y="3835"/>
                  </a:lnTo>
                  <a:lnTo>
                    <a:pt x="5" y="3766"/>
                  </a:lnTo>
                  <a:lnTo>
                    <a:pt x="232" y="0"/>
                  </a:lnTo>
                  <a:lnTo>
                    <a:pt x="1728" y="91"/>
                  </a:lnTo>
                  <a:close/>
                </a:path>
              </a:pathLst>
            </a:custGeom>
            <a:solidFill>
              <a:srgbClr val="7FA6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" name="Freeform 60">
              <a:extLst>
                <a:ext uri="{FF2B5EF4-FFF2-40B4-BE49-F238E27FC236}">
                  <a16:creationId xmlns:a16="http://schemas.microsoft.com/office/drawing/2014/main" id="{AC8BF94B-9F07-D445-A6A4-8AEBD56C9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1183"/>
              <a:ext cx="49" cy="190"/>
            </a:xfrm>
            <a:custGeom>
              <a:avLst/>
              <a:gdLst>
                <a:gd name="T0" fmla="*/ 615 w 930"/>
                <a:gd name="T1" fmla="*/ 7 h 3611"/>
                <a:gd name="T2" fmla="*/ 673 w 930"/>
                <a:gd name="T3" fmla="*/ 29 h 3611"/>
                <a:gd name="T4" fmla="*/ 725 w 930"/>
                <a:gd name="T5" fmla="*/ 65 h 3611"/>
                <a:gd name="T6" fmla="*/ 774 w 930"/>
                <a:gd name="T7" fmla="*/ 116 h 3611"/>
                <a:gd name="T8" fmla="*/ 816 w 930"/>
                <a:gd name="T9" fmla="*/ 178 h 3611"/>
                <a:gd name="T10" fmla="*/ 854 w 930"/>
                <a:gd name="T11" fmla="*/ 252 h 3611"/>
                <a:gd name="T12" fmla="*/ 885 w 930"/>
                <a:gd name="T13" fmla="*/ 334 h 3611"/>
                <a:gd name="T14" fmla="*/ 907 w 930"/>
                <a:gd name="T15" fmla="*/ 424 h 3611"/>
                <a:gd name="T16" fmla="*/ 923 w 930"/>
                <a:gd name="T17" fmla="*/ 523 h 3611"/>
                <a:gd name="T18" fmla="*/ 930 w 930"/>
                <a:gd name="T19" fmla="*/ 626 h 3611"/>
                <a:gd name="T20" fmla="*/ 928 w 930"/>
                <a:gd name="T21" fmla="*/ 735 h 3611"/>
                <a:gd name="T22" fmla="*/ 788 w 930"/>
                <a:gd name="T23" fmla="*/ 2997 h 3611"/>
                <a:gd name="T24" fmla="*/ 772 w 930"/>
                <a:gd name="T25" fmla="*/ 3101 h 3611"/>
                <a:gd name="T26" fmla="*/ 747 w 930"/>
                <a:gd name="T27" fmla="*/ 3199 h 3611"/>
                <a:gd name="T28" fmla="*/ 715 w 930"/>
                <a:gd name="T29" fmla="*/ 3289 h 3611"/>
                <a:gd name="T30" fmla="*/ 677 w 930"/>
                <a:gd name="T31" fmla="*/ 3371 h 3611"/>
                <a:gd name="T32" fmla="*/ 633 w 930"/>
                <a:gd name="T33" fmla="*/ 3442 h 3611"/>
                <a:gd name="T34" fmla="*/ 585 w 930"/>
                <a:gd name="T35" fmla="*/ 3502 h 3611"/>
                <a:gd name="T36" fmla="*/ 532 w 930"/>
                <a:gd name="T37" fmla="*/ 3551 h 3611"/>
                <a:gd name="T38" fmla="*/ 475 w 930"/>
                <a:gd name="T39" fmla="*/ 3586 h 3611"/>
                <a:gd name="T40" fmla="*/ 417 w 930"/>
                <a:gd name="T41" fmla="*/ 3606 h 3611"/>
                <a:gd name="T42" fmla="*/ 356 w 930"/>
                <a:gd name="T43" fmla="*/ 3611 h 3611"/>
                <a:gd name="T44" fmla="*/ 296 w 930"/>
                <a:gd name="T45" fmla="*/ 3599 h 3611"/>
                <a:gd name="T46" fmla="*/ 240 w 930"/>
                <a:gd name="T47" fmla="*/ 3571 h 3611"/>
                <a:gd name="T48" fmla="*/ 190 w 930"/>
                <a:gd name="T49" fmla="*/ 3530 h 3611"/>
                <a:gd name="T50" fmla="*/ 142 w 930"/>
                <a:gd name="T51" fmla="*/ 3476 h 3611"/>
                <a:gd name="T52" fmla="*/ 102 w 930"/>
                <a:gd name="T53" fmla="*/ 3410 h 3611"/>
                <a:gd name="T54" fmla="*/ 66 w 930"/>
                <a:gd name="T55" fmla="*/ 3333 h 3611"/>
                <a:gd name="T56" fmla="*/ 39 w 930"/>
                <a:gd name="T57" fmla="*/ 3248 h 3611"/>
                <a:gd name="T58" fmla="*/ 18 w 930"/>
                <a:gd name="T59" fmla="*/ 3154 h 3611"/>
                <a:gd name="T60" fmla="*/ 4 w 930"/>
                <a:gd name="T61" fmla="*/ 3054 h 3611"/>
                <a:gd name="T62" fmla="*/ 0 w 930"/>
                <a:gd name="T63" fmla="*/ 2950 h 3611"/>
                <a:gd name="T64" fmla="*/ 136 w 930"/>
                <a:gd name="T65" fmla="*/ 686 h 3611"/>
                <a:gd name="T66" fmla="*/ 147 w 930"/>
                <a:gd name="T67" fmla="*/ 579 h 3611"/>
                <a:gd name="T68" fmla="*/ 167 w 930"/>
                <a:gd name="T69" fmla="*/ 477 h 3611"/>
                <a:gd name="T70" fmla="*/ 194 w 930"/>
                <a:gd name="T71" fmla="*/ 382 h 3611"/>
                <a:gd name="T72" fmla="*/ 228 w 930"/>
                <a:gd name="T73" fmla="*/ 294 h 3611"/>
                <a:gd name="T74" fmla="*/ 268 w 930"/>
                <a:gd name="T75" fmla="*/ 215 h 3611"/>
                <a:gd name="T76" fmla="*/ 314 w 930"/>
                <a:gd name="T77" fmla="*/ 148 h 3611"/>
                <a:gd name="T78" fmla="*/ 363 w 930"/>
                <a:gd name="T79" fmla="*/ 91 h 3611"/>
                <a:gd name="T80" fmla="*/ 418 w 930"/>
                <a:gd name="T81" fmla="*/ 47 h 3611"/>
                <a:gd name="T82" fmla="*/ 475 w 930"/>
                <a:gd name="T83" fmla="*/ 17 h 3611"/>
                <a:gd name="T84" fmla="*/ 534 w 930"/>
                <a:gd name="T85" fmla="*/ 1 h 36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30"/>
                <a:gd name="T130" fmla="*/ 0 h 3611"/>
                <a:gd name="T131" fmla="*/ 930 w 930"/>
                <a:gd name="T132" fmla="*/ 3611 h 361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30" h="3611">
                  <a:moveTo>
                    <a:pt x="575" y="0"/>
                  </a:moveTo>
                  <a:lnTo>
                    <a:pt x="595" y="2"/>
                  </a:lnTo>
                  <a:lnTo>
                    <a:pt x="615" y="7"/>
                  </a:lnTo>
                  <a:lnTo>
                    <a:pt x="634" y="13"/>
                  </a:lnTo>
                  <a:lnTo>
                    <a:pt x="654" y="20"/>
                  </a:lnTo>
                  <a:lnTo>
                    <a:pt x="673" y="29"/>
                  </a:lnTo>
                  <a:lnTo>
                    <a:pt x="690" y="40"/>
                  </a:lnTo>
                  <a:lnTo>
                    <a:pt x="708" y="52"/>
                  </a:lnTo>
                  <a:lnTo>
                    <a:pt x="725" y="65"/>
                  </a:lnTo>
                  <a:lnTo>
                    <a:pt x="742" y="81"/>
                  </a:lnTo>
                  <a:lnTo>
                    <a:pt x="758" y="98"/>
                  </a:lnTo>
                  <a:lnTo>
                    <a:pt x="774" y="116"/>
                  </a:lnTo>
                  <a:lnTo>
                    <a:pt x="788" y="136"/>
                  </a:lnTo>
                  <a:lnTo>
                    <a:pt x="803" y="157"/>
                  </a:lnTo>
                  <a:lnTo>
                    <a:pt x="816" y="178"/>
                  </a:lnTo>
                  <a:lnTo>
                    <a:pt x="830" y="202"/>
                  </a:lnTo>
                  <a:lnTo>
                    <a:pt x="842" y="226"/>
                  </a:lnTo>
                  <a:lnTo>
                    <a:pt x="854" y="252"/>
                  </a:lnTo>
                  <a:lnTo>
                    <a:pt x="865" y="278"/>
                  </a:lnTo>
                  <a:lnTo>
                    <a:pt x="874" y="305"/>
                  </a:lnTo>
                  <a:lnTo>
                    <a:pt x="885" y="334"/>
                  </a:lnTo>
                  <a:lnTo>
                    <a:pt x="893" y="363"/>
                  </a:lnTo>
                  <a:lnTo>
                    <a:pt x="900" y="393"/>
                  </a:lnTo>
                  <a:lnTo>
                    <a:pt x="907" y="424"/>
                  </a:lnTo>
                  <a:lnTo>
                    <a:pt x="914" y="457"/>
                  </a:lnTo>
                  <a:lnTo>
                    <a:pt x="919" y="490"/>
                  </a:lnTo>
                  <a:lnTo>
                    <a:pt x="923" y="523"/>
                  </a:lnTo>
                  <a:lnTo>
                    <a:pt x="926" y="557"/>
                  </a:lnTo>
                  <a:lnTo>
                    <a:pt x="929" y="591"/>
                  </a:lnTo>
                  <a:lnTo>
                    <a:pt x="930" y="626"/>
                  </a:lnTo>
                  <a:lnTo>
                    <a:pt x="930" y="662"/>
                  </a:lnTo>
                  <a:lnTo>
                    <a:pt x="930" y="698"/>
                  </a:lnTo>
                  <a:lnTo>
                    <a:pt x="928" y="735"/>
                  </a:lnTo>
                  <a:lnTo>
                    <a:pt x="796" y="2925"/>
                  </a:lnTo>
                  <a:lnTo>
                    <a:pt x="793" y="2961"/>
                  </a:lnTo>
                  <a:lnTo>
                    <a:pt x="788" y="2997"/>
                  </a:lnTo>
                  <a:lnTo>
                    <a:pt x="784" y="3032"/>
                  </a:lnTo>
                  <a:lnTo>
                    <a:pt x="778" y="3068"/>
                  </a:lnTo>
                  <a:lnTo>
                    <a:pt x="772" y="3101"/>
                  </a:lnTo>
                  <a:lnTo>
                    <a:pt x="765" y="3135"/>
                  </a:lnTo>
                  <a:lnTo>
                    <a:pt x="756" y="3167"/>
                  </a:lnTo>
                  <a:lnTo>
                    <a:pt x="747" y="3199"/>
                  </a:lnTo>
                  <a:lnTo>
                    <a:pt x="738" y="3230"/>
                  </a:lnTo>
                  <a:lnTo>
                    <a:pt x="726" y="3260"/>
                  </a:lnTo>
                  <a:lnTo>
                    <a:pt x="715" y="3289"/>
                  </a:lnTo>
                  <a:lnTo>
                    <a:pt x="704" y="3317"/>
                  </a:lnTo>
                  <a:lnTo>
                    <a:pt x="690" y="3344"/>
                  </a:lnTo>
                  <a:lnTo>
                    <a:pt x="677" y="3371"/>
                  </a:lnTo>
                  <a:lnTo>
                    <a:pt x="663" y="3395"/>
                  </a:lnTo>
                  <a:lnTo>
                    <a:pt x="649" y="3419"/>
                  </a:lnTo>
                  <a:lnTo>
                    <a:pt x="633" y="3442"/>
                  </a:lnTo>
                  <a:lnTo>
                    <a:pt x="618" y="3464"/>
                  </a:lnTo>
                  <a:lnTo>
                    <a:pt x="601" y="3483"/>
                  </a:lnTo>
                  <a:lnTo>
                    <a:pt x="585" y="3502"/>
                  </a:lnTo>
                  <a:lnTo>
                    <a:pt x="567" y="3520"/>
                  </a:lnTo>
                  <a:lnTo>
                    <a:pt x="549" y="3536"/>
                  </a:lnTo>
                  <a:lnTo>
                    <a:pt x="532" y="3551"/>
                  </a:lnTo>
                  <a:lnTo>
                    <a:pt x="513" y="3564"/>
                  </a:lnTo>
                  <a:lnTo>
                    <a:pt x="495" y="3575"/>
                  </a:lnTo>
                  <a:lnTo>
                    <a:pt x="475" y="3586"/>
                  </a:lnTo>
                  <a:lnTo>
                    <a:pt x="456" y="3594"/>
                  </a:lnTo>
                  <a:lnTo>
                    <a:pt x="437" y="3601"/>
                  </a:lnTo>
                  <a:lnTo>
                    <a:pt x="417" y="3606"/>
                  </a:lnTo>
                  <a:lnTo>
                    <a:pt x="396" y="3610"/>
                  </a:lnTo>
                  <a:lnTo>
                    <a:pt x="377" y="3611"/>
                  </a:lnTo>
                  <a:lnTo>
                    <a:pt x="356" y="3611"/>
                  </a:lnTo>
                  <a:lnTo>
                    <a:pt x="335" y="3609"/>
                  </a:lnTo>
                  <a:lnTo>
                    <a:pt x="316" y="3604"/>
                  </a:lnTo>
                  <a:lnTo>
                    <a:pt x="296" y="3599"/>
                  </a:lnTo>
                  <a:lnTo>
                    <a:pt x="277" y="3591"/>
                  </a:lnTo>
                  <a:lnTo>
                    <a:pt x="259" y="3583"/>
                  </a:lnTo>
                  <a:lnTo>
                    <a:pt x="240" y="3571"/>
                  </a:lnTo>
                  <a:lnTo>
                    <a:pt x="223" y="3559"/>
                  </a:lnTo>
                  <a:lnTo>
                    <a:pt x="206" y="3545"/>
                  </a:lnTo>
                  <a:lnTo>
                    <a:pt x="190" y="3530"/>
                  </a:lnTo>
                  <a:lnTo>
                    <a:pt x="173" y="3513"/>
                  </a:lnTo>
                  <a:lnTo>
                    <a:pt x="157" y="3495"/>
                  </a:lnTo>
                  <a:lnTo>
                    <a:pt x="142" y="3476"/>
                  </a:lnTo>
                  <a:lnTo>
                    <a:pt x="128" y="3455"/>
                  </a:lnTo>
                  <a:lnTo>
                    <a:pt x="114" y="3433"/>
                  </a:lnTo>
                  <a:lnTo>
                    <a:pt x="102" y="3410"/>
                  </a:lnTo>
                  <a:lnTo>
                    <a:pt x="89" y="3385"/>
                  </a:lnTo>
                  <a:lnTo>
                    <a:pt x="78" y="3360"/>
                  </a:lnTo>
                  <a:lnTo>
                    <a:pt x="66" y="3333"/>
                  </a:lnTo>
                  <a:lnTo>
                    <a:pt x="56" y="3305"/>
                  </a:lnTo>
                  <a:lnTo>
                    <a:pt x="47" y="3278"/>
                  </a:lnTo>
                  <a:lnTo>
                    <a:pt x="39" y="3248"/>
                  </a:lnTo>
                  <a:lnTo>
                    <a:pt x="30" y="3218"/>
                  </a:lnTo>
                  <a:lnTo>
                    <a:pt x="24" y="3186"/>
                  </a:lnTo>
                  <a:lnTo>
                    <a:pt x="18" y="3154"/>
                  </a:lnTo>
                  <a:lnTo>
                    <a:pt x="13" y="3121"/>
                  </a:lnTo>
                  <a:lnTo>
                    <a:pt x="9" y="3088"/>
                  </a:lnTo>
                  <a:lnTo>
                    <a:pt x="4" y="3054"/>
                  </a:lnTo>
                  <a:lnTo>
                    <a:pt x="2" y="3020"/>
                  </a:lnTo>
                  <a:lnTo>
                    <a:pt x="1" y="2985"/>
                  </a:lnTo>
                  <a:lnTo>
                    <a:pt x="0" y="2950"/>
                  </a:lnTo>
                  <a:lnTo>
                    <a:pt x="1" y="2913"/>
                  </a:lnTo>
                  <a:lnTo>
                    <a:pt x="3" y="2877"/>
                  </a:lnTo>
                  <a:lnTo>
                    <a:pt x="136" y="686"/>
                  </a:lnTo>
                  <a:lnTo>
                    <a:pt x="139" y="650"/>
                  </a:lnTo>
                  <a:lnTo>
                    <a:pt x="142" y="614"/>
                  </a:lnTo>
                  <a:lnTo>
                    <a:pt x="147" y="579"/>
                  </a:lnTo>
                  <a:lnTo>
                    <a:pt x="152" y="544"/>
                  </a:lnTo>
                  <a:lnTo>
                    <a:pt x="160" y="510"/>
                  </a:lnTo>
                  <a:lnTo>
                    <a:pt x="167" y="477"/>
                  </a:lnTo>
                  <a:lnTo>
                    <a:pt x="175" y="444"/>
                  </a:lnTo>
                  <a:lnTo>
                    <a:pt x="184" y="412"/>
                  </a:lnTo>
                  <a:lnTo>
                    <a:pt x="194" y="382"/>
                  </a:lnTo>
                  <a:lnTo>
                    <a:pt x="204" y="352"/>
                  </a:lnTo>
                  <a:lnTo>
                    <a:pt x="215" y="322"/>
                  </a:lnTo>
                  <a:lnTo>
                    <a:pt x="228" y="294"/>
                  </a:lnTo>
                  <a:lnTo>
                    <a:pt x="240" y="267"/>
                  </a:lnTo>
                  <a:lnTo>
                    <a:pt x="254" y="241"/>
                  </a:lnTo>
                  <a:lnTo>
                    <a:pt x="268" y="215"/>
                  </a:lnTo>
                  <a:lnTo>
                    <a:pt x="283" y="192"/>
                  </a:lnTo>
                  <a:lnTo>
                    <a:pt x="298" y="169"/>
                  </a:lnTo>
                  <a:lnTo>
                    <a:pt x="314" y="148"/>
                  </a:lnTo>
                  <a:lnTo>
                    <a:pt x="330" y="128"/>
                  </a:lnTo>
                  <a:lnTo>
                    <a:pt x="347" y="109"/>
                  </a:lnTo>
                  <a:lnTo>
                    <a:pt x="363" y="91"/>
                  </a:lnTo>
                  <a:lnTo>
                    <a:pt x="381" y="75"/>
                  </a:lnTo>
                  <a:lnTo>
                    <a:pt x="399" y="60"/>
                  </a:lnTo>
                  <a:lnTo>
                    <a:pt x="418" y="47"/>
                  </a:lnTo>
                  <a:lnTo>
                    <a:pt x="437" y="35"/>
                  </a:lnTo>
                  <a:lnTo>
                    <a:pt x="455" y="25"/>
                  </a:lnTo>
                  <a:lnTo>
                    <a:pt x="475" y="17"/>
                  </a:lnTo>
                  <a:lnTo>
                    <a:pt x="495" y="10"/>
                  </a:lnTo>
                  <a:lnTo>
                    <a:pt x="514" y="5"/>
                  </a:lnTo>
                  <a:lnTo>
                    <a:pt x="534" y="1"/>
                  </a:lnTo>
                  <a:lnTo>
                    <a:pt x="555" y="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4" name="Freeform 61">
              <a:extLst>
                <a:ext uri="{FF2B5EF4-FFF2-40B4-BE49-F238E27FC236}">
                  <a16:creationId xmlns:a16="http://schemas.microsoft.com/office/drawing/2014/main" id="{1A142EEC-6127-474B-9538-AB87FCCDB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956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6 h 566"/>
                <a:gd name="T4" fmla="*/ 1970 w 1970"/>
                <a:gd name="T5" fmla="*/ 566 h 566"/>
                <a:gd name="T6" fmla="*/ 0 w 1970"/>
                <a:gd name="T7" fmla="*/ 259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6"/>
                  </a:lnTo>
                  <a:lnTo>
                    <a:pt x="1970" y="566"/>
                  </a:lnTo>
                  <a:lnTo>
                    <a:pt x="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5" name="Freeform 62">
              <a:extLst>
                <a:ext uri="{FF2B5EF4-FFF2-40B4-BE49-F238E27FC236}">
                  <a16:creationId xmlns:a16="http://schemas.microsoft.com/office/drawing/2014/main" id="{35E9878B-D3EB-4B49-BCDF-FF81E7618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971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7 h 566"/>
                <a:gd name="T4" fmla="*/ 1970 w 1970"/>
                <a:gd name="T5" fmla="*/ 566 h 566"/>
                <a:gd name="T6" fmla="*/ 0 w 1970"/>
                <a:gd name="T7" fmla="*/ 260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7"/>
                  </a:lnTo>
                  <a:lnTo>
                    <a:pt x="1970" y="566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6" name="Freeform 63">
              <a:extLst>
                <a:ext uri="{FF2B5EF4-FFF2-40B4-BE49-F238E27FC236}">
                  <a16:creationId xmlns:a16="http://schemas.microsoft.com/office/drawing/2014/main" id="{C734D87A-1CDE-8E4F-AD22-DC0603E4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968"/>
              <a:ext cx="104" cy="30"/>
            </a:xfrm>
            <a:custGeom>
              <a:avLst/>
              <a:gdLst>
                <a:gd name="T0" fmla="*/ 0 w 1970"/>
                <a:gd name="T1" fmla="*/ 0 h 567"/>
                <a:gd name="T2" fmla="*/ 1970 w 1970"/>
                <a:gd name="T3" fmla="*/ 307 h 567"/>
                <a:gd name="T4" fmla="*/ 1970 w 1970"/>
                <a:gd name="T5" fmla="*/ 567 h 567"/>
                <a:gd name="T6" fmla="*/ 0 w 1970"/>
                <a:gd name="T7" fmla="*/ 260 h 567"/>
                <a:gd name="T8" fmla="*/ 0 w 1970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7"/>
                <a:gd name="T17" fmla="*/ 1970 w 1970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7">
                  <a:moveTo>
                    <a:pt x="0" y="0"/>
                  </a:moveTo>
                  <a:lnTo>
                    <a:pt x="1970" y="307"/>
                  </a:lnTo>
                  <a:lnTo>
                    <a:pt x="1970" y="567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" name="Freeform 64">
              <a:extLst>
                <a:ext uri="{FF2B5EF4-FFF2-40B4-BE49-F238E27FC236}">
                  <a16:creationId xmlns:a16="http://schemas.microsoft.com/office/drawing/2014/main" id="{6F615430-61BD-F248-B21B-E5B166D1E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1003"/>
              <a:ext cx="104" cy="30"/>
            </a:xfrm>
            <a:custGeom>
              <a:avLst/>
              <a:gdLst>
                <a:gd name="T0" fmla="*/ 0 w 1970"/>
                <a:gd name="T1" fmla="*/ 0 h 566"/>
                <a:gd name="T2" fmla="*/ 1970 w 1970"/>
                <a:gd name="T3" fmla="*/ 307 h 566"/>
                <a:gd name="T4" fmla="*/ 1970 w 1970"/>
                <a:gd name="T5" fmla="*/ 566 h 566"/>
                <a:gd name="T6" fmla="*/ 0 w 1970"/>
                <a:gd name="T7" fmla="*/ 260 h 566"/>
                <a:gd name="T8" fmla="*/ 0 w 1970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6"/>
                <a:gd name="T17" fmla="*/ 1970 w 1970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6">
                  <a:moveTo>
                    <a:pt x="0" y="0"/>
                  </a:moveTo>
                  <a:lnTo>
                    <a:pt x="1970" y="307"/>
                  </a:lnTo>
                  <a:lnTo>
                    <a:pt x="1970" y="566"/>
                  </a:lnTo>
                  <a:lnTo>
                    <a:pt x="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8" name="Freeform 65">
              <a:extLst>
                <a:ext uri="{FF2B5EF4-FFF2-40B4-BE49-F238E27FC236}">
                  <a16:creationId xmlns:a16="http://schemas.microsoft.com/office/drawing/2014/main" id="{36A249B6-C6EF-EA40-B155-F539729EF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1000"/>
              <a:ext cx="104" cy="30"/>
            </a:xfrm>
            <a:custGeom>
              <a:avLst/>
              <a:gdLst>
                <a:gd name="T0" fmla="*/ 0 w 1970"/>
                <a:gd name="T1" fmla="*/ 0 h 567"/>
                <a:gd name="T2" fmla="*/ 1970 w 1970"/>
                <a:gd name="T3" fmla="*/ 306 h 567"/>
                <a:gd name="T4" fmla="*/ 1970 w 1970"/>
                <a:gd name="T5" fmla="*/ 567 h 567"/>
                <a:gd name="T6" fmla="*/ 0 w 1970"/>
                <a:gd name="T7" fmla="*/ 259 h 567"/>
                <a:gd name="T8" fmla="*/ 0 w 1970"/>
                <a:gd name="T9" fmla="*/ 0 h 5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0"/>
                <a:gd name="T16" fmla="*/ 0 h 567"/>
                <a:gd name="T17" fmla="*/ 1970 w 1970"/>
                <a:gd name="T18" fmla="*/ 567 h 5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0" h="567">
                  <a:moveTo>
                    <a:pt x="0" y="0"/>
                  </a:moveTo>
                  <a:lnTo>
                    <a:pt x="1970" y="306"/>
                  </a:lnTo>
                  <a:lnTo>
                    <a:pt x="1970" y="567"/>
                  </a:lnTo>
                  <a:lnTo>
                    <a:pt x="0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9" name="Freeform 66">
              <a:extLst>
                <a:ext uri="{FF2B5EF4-FFF2-40B4-BE49-F238E27FC236}">
                  <a16:creationId xmlns:a16="http://schemas.microsoft.com/office/drawing/2014/main" id="{C86731D7-7297-274B-9787-DFA9EC7B1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" y="1448"/>
              <a:ext cx="197" cy="69"/>
            </a:xfrm>
            <a:custGeom>
              <a:avLst/>
              <a:gdLst>
                <a:gd name="T0" fmla="*/ 9 w 3735"/>
                <a:gd name="T1" fmla="*/ 617 h 1318"/>
                <a:gd name="T2" fmla="*/ 61 w 3735"/>
                <a:gd name="T3" fmla="*/ 573 h 1318"/>
                <a:gd name="T4" fmla="*/ 119 w 3735"/>
                <a:gd name="T5" fmla="*/ 530 h 1318"/>
                <a:gd name="T6" fmla="*/ 196 w 3735"/>
                <a:gd name="T7" fmla="*/ 478 h 1318"/>
                <a:gd name="T8" fmla="*/ 289 w 3735"/>
                <a:gd name="T9" fmla="*/ 422 h 1318"/>
                <a:gd name="T10" fmla="*/ 370 w 3735"/>
                <a:gd name="T11" fmla="*/ 379 h 1318"/>
                <a:gd name="T12" fmla="*/ 430 w 3735"/>
                <a:gd name="T13" fmla="*/ 351 h 1318"/>
                <a:gd name="T14" fmla="*/ 493 w 3735"/>
                <a:gd name="T15" fmla="*/ 323 h 1318"/>
                <a:gd name="T16" fmla="*/ 561 w 3735"/>
                <a:gd name="T17" fmla="*/ 296 h 1318"/>
                <a:gd name="T18" fmla="*/ 686 w 3735"/>
                <a:gd name="T19" fmla="*/ 252 h 1318"/>
                <a:gd name="T20" fmla="*/ 877 w 3735"/>
                <a:gd name="T21" fmla="*/ 194 h 1318"/>
                <a:gd name="T22" fmla="*/ 1083 w 3735"/>
                <a:gd name="T23" fmla="*/ 138 h 1318"/>
                <a:gd name="T24" fmla="*/ 1299 w 3735"/>
                <a:gd name="T25" fmla="*/ 89 h 1318"/>
                <a:gd name="T26" fmla="*/ 1524 w 3735"/>
                <a:gd name="T27" fmla="*/ 49 h 1318"/>
                <a:gd name="T28" fmla="*/ 1753 w 3735"/>
                <a:gd name="T29" fmla="*/ 19 h 1318"/>
                <a:gd name="T30" fmla="*/ 1985 w 3735"/>
                <a:gd name="T31" fmla="*/ 2 h 1318"/>
                <a:gd name="T32" fmla="*/ 2216 w 3735"/>
                <a:gd name="T33" fmla="*/ 1 h 1318"/>
                <a:gd name="T34" fmla="*/ 2443 w 3735"/>
                <a:gd name="T35" fmla="*/ 18 h 1318"/>
                <a:gd name="T36" fmla="*/ 2663 w 3735"/>
                <a:gd name="T37" fmla="*/ 55 h 1318"/>
                <a:gd name="T38" fmla="*/ 2874 w 3735"/>
                <a:gd name="T39" fmla="*/ 113 h 1318"/>
                <a:gd name="T40" fmla="*/ 3073 w 3735"/>
                <a:gd name="T41" fmla="*/ 197 h 1318"/>
                <a:gd name="T42" fmla="*/ 3255 w 3735"/>
                <a:gd name="T43" fmla="*/ 306 h 1318"/>
                <a:gd name="T44" fmla="*/ 3420 w 3735"/>
                <a:gd name="T45" fmla="*/ 445 h 1318"/>
                <a:gd name="T46" fmla="*/ 3562 w 3735"/>
                <a:gd name="T47" fmla="*/ 615 h 1318"/>
                <a:gd name="T48" fmla="*/ 3681 w 3735"/>
                <a:gd name="T49" fmla="*/ 817 h 1318"/>
                <a:gd name="T50" fmla="*/ 3731 w 3735"/>
                <a:gd name="T51" fmla="*/ 939 h 1318"/>
                <a:gd name="T52" fmla="*/ 3735 w 3735"/>
                <a:gd name="T53" fmla="*/ 971 h 1318"/>
                <a:gd name="T54" fmla="*/ 3734 w 3735"/>
                <a:gd name="T55" fmla="*/ 1004 h 1318"/>
                <a:gd name="T56" fmla="*/ 3730 w 3735"/>
                <a:gd name="T57" fmla="*/ 1043 h 1318"/>
                <a:gd name="T58" fmla="*/ 3717 w 3735"/>
                <a:gd name="T59" fmla="*/ 1085 h 1318"/>
                <a:gd name="T60" fmla="*/ 3696 w 3735"/>
                <a:gd name="T61" fmla="*/ 1131 h 1318"/>
                <a:gd name="T62" fmla="*/ 3663 w 3735"/>
                <a:gd name="T63" fmla="*/ 1175 h 1318"/>
                <a:gd name="T64" fmla="*/ 3616 w 3735"/>
                <a:gd name="T65" fmla="*/ 1218 h 1318"/>
                <a:gd name="T66" fmla="*/ 3552 w 3735"/>
                <a:gd name="T67" fmla="*/ 1256 h 1318"/>
                <a:gd name="T68" fmla="*/ 3470 w 3735"/>
                <a:gd name="T69" fmla="*/ 1287 h 1318"/>
                <a:gd name="T70" fmla="*/ 3367 w 3735"/>
                <a:gd name="T71" fmla="*/ 1308 h 1318"/>
                <a:gd name="T72" fmla="*/ 3241 w 3735"/>
                <a:gd name="T73" fmla="*/ 1318 h 1318"/>
                <a:gd name="T74" fmla="*/ 3088 w 3735"/>
                <a:gd name="T75" fmla="*/ 1315 h 1318"/>
                <a:gd name="T76" fmla="*/ 2908 w 3735"/>
                <a:gd name="T77" fmla="*/ 1295 h 1318"/>
                <a:gd name="T78" fmla="*/ 2697 w 3735"/>
                <a:gd name="T79" fmla="*/ 1258 h 1318"/>
                <a:gd name="T80" fmla="*/ 2563 w 3735"/>
                <a:gd name="T81" fmla="*/ 1232 h 1318"/>
                <a:gd name="T82" fmla="*/ 2440 w 3735"/>
                <a:gd name="T83" fmla="*/ 1231 h 1318"/>
                <a:gd name="T84" fmla="*/ 2215 w 3735"/>
                <a:gd name="T85" fmla="*/ 1224 h 1318"/>
                <a:gd name="T86" fmla="*/ 1992 w 3735"/>
                <a:gd name="T87" fmla="*/ 1211 h 1318"/>
                <a:gd name="T88" fmla="*/ 1824 w 3735"/>
                <a:gd name="T89" fmla="*/ 1199 h 1318"/>
                <a:gd name="T90" fmla="*/ 1641 w 3735"/>
                <a:gd name="T91" fmla="*/ 1182 h 1318"/>
                <a:gd name="T92" fmla="*/ 1448 w 3735"/>
                <a:gd name="T93" fmla="*/ 1162 h 1318"/>
                <a:gd name="T94" fmla="*/ 1247 w 3735"/>
                <a:gd name="T95" fmla="*/ 1135 h 1318"/>
                <a:gd name="T96" fmla="*/ 1041 w 3735"/>
                <a:gd name="T97" fmla="*/ 1103 h 1318"/>
                <a:gd name="T98" fmla="*/ 833 w 3735"/>
                <a:gd name="T99" fmla="*/ 1065 h 1318"/>
                <a:gd name="T100" fmla="*/ 624 w 3735"/>
                <a:gd name="T101" fmla="*/ 1018 h 1318"/>
                <a:gd name="T102" fmla="*/ 419 w 3735"/>
                <a:gd name="T103" fmla="*/ 965 h 1318"/>
                <a:gd name="T104" fmla="*/ 219 w 3735"/>
                <a:gd name="T105" fmla="*/ 903 h 1318"/>
                <a:gd name="T106" fmla="*/ 0 w 3735"/>
                <a:gd name="T107" fmla="*/ 625 h 131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735"/>
                <a:gd name="T163" fmla="*/ 0 h 1318"/>
                <a:gd name="T164" fmla="*/ 3735 w 3735"/>
                <a:gd name="T165" fmla="*/ 1318 h 131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735" h="1318">
                  <a:moveTo>
                    <a:pt x="0" y="625"/>
                  </a:moveTo>
                  <a:lnTo>
                    <a:pt x="9" y="617"/>
                  </a:lnTo>
                  <a:lnTo>
                    <a:pt x="39" y="591"/>
                  </a:lnTo>
                  <a:lnTo>
                    <a:pt x="61" y="573"/>
                  </a:lnTo>
                  <a:lnTo>
                    <a:pt x="88" y="552"/>
                  </a:lnTo>
                  <a:lnTo>
                    <a:pt x="119" y="530"/>
                  </a:lnTo>
                  <a:lnTo>
                    <a:pt x="155" y="505"/>
                  </a:lnTo>
                  <a:lnTo>
                    <a:pt x="196" y="478"/>
                  </a:lnTo>
                  <a:lnTo>
                    <a:pt x="240" y="450"/>
                  </a:lnTo>
                  <a:lnTo>
                    <a:pt x="289" y="422"/>
                  </a:lnTo>
                  <a:lnTo>
                    <a:pt x="342" y="393"/>
                  </a:lnTo>
                  <a:lnTo>
                    <a:pt x="370" y="379"/>
                  </a:lnTo>
                  <a:lnTo>
                    <a:pt x="399" y="365"/>
                  </a:lnTo>
                  <a:lnTo>
                    <a:pt x="430" y="351"/>
                  </a:lnTo>
                  <a:lnTo>
                    <a:pt x="461" y="336"/>
                  </a:lnTo>
                  <a:lnTo>
                    <a:pt x="493" y="323"/>
                  </a:lnTo>
                  <a:lnTo>
                    <a:pt x="527" y="309"/>
                  </a:lnTo>
                  <a:lnTo>
                    <a:pt x="561" y="296"/>
                  </a:lnTo>
                  <a:lnTo>
                    <a:pt x="597" y="284"/>
                  </a:lnTo>
                  <a:lnTo>
                    <a:pt x="686" y="252"/>
                  </a:lnTo>
                  <a:lnTo>
                    <a:pt x="780" y="222"/>
                  </a:lnTo>
                  <a:lnTo>
                    <a:pt x="877" y="194"/>
                  </a:lnTo>
                  <a:lnTo>
                    <a:pt x="979" y="165"/>
                  </a:lnTo>
                  <a:lnTo>
                    <a:pt x="1083" y="138"/>
                  </a:lnTo>
                  <a:lnTo>
                    <a:pt x="1190" y="113"/>
                  </a:lnTo>
                  <a:lnTo>
                    <a:pt x="1299" y="89"/>
                  </a:lnTo>
                  <a:lnTo>
                    <a:pt x="1411" y="67"/>
                  </a:lnTo>
                  <a:lnTo>
                    <a:pt x="1524" y="49"/>
                  </a:lnTo>
                  <a:lnTo>
                    <a:pt x="1638" y="32"/>
                  </a:lnTo>
                  <a:lnTo>
                    <a:pt x="1753" y="19"/>
                  </a:lnTo>
                  <a:lnTo>
                    <a:pt x="1869" y="9"/>
                  </a:lnTo>
                  <a:lnTo>
                    <a:pt x="1985" y="2"/>
                  </a:lnTo>
                  <a:lnTo>
                    <a:pt x="2101" y="0"/>
                  </a:lnTo>
                  <a:lnTo>
                    <a:pt x="2216" y="1"/>
                  </a:lnTo>
                  <a:lnTo>
                    <a:pt x="2330" y="7"/>
                  </a:lnTo>
                  <a:lnTo>
                    <a:pt x="2443" y="18"/>
                  </a:lnTo>
                  <a:lnTo>
                    <a:pt x="2555" y="34"/>
                  </a:lnTo>
                  <a:lnTo>
                    <a:pt x="2663" y="55"/>
                  </a:lnTo>
                  <a:lnTo>
                    <a:pt x="2771" y="81"/>
                  </a:lnTo>
                  <a:lnTo>
                    <a:pt x="2874" y="113"/>
                  </a:lnTo>
                  <a:lnTo>
                    <a:pt x="2976" y="152"/>
                  </a:lnTo>
                  <a:lnTo>
                    <a:pt x="3073" y="197"/>
                  </a:lnTo>
                  <a:lnTo>
                    <a:pt x="3166" y="247"/>
                  </a:lnTo>
                  <a:lnTo>
                    <a:pt x="3255" y="306"/>
                  </a:lnTo>
                  <a:lnTo>
                    <a:pt x="3340" y="371"/>
                  </a:lnTo>
                  <a:lnTo>
                    <a:pt x="3420" y="445"/>
                  </a:lnTo>
                  <a:lnTo>
                    <a:pt x="3494" y="526"/>
                  </a:lnTo>
                  <a:lnTo>
                    <a:pt x="3562" y="615"/>
                  </a:lnTo>
                  <a:lnTo>
                    <a:pt x="3625" y="712"/>
                  </a:lnTo>
                  <a:lnTo>
                    <a:pt x="3681" y="817"/>
                  </a:lnTo>
                  <a:lnTo>
                    <a:pt x="3730" y="932"/>
                  </a:lnTo>
                  <a:lnTo>
                    <a:pt x="3731" y="939"/>
                  </a:lnTo>
                  <a:lnTo>
                    <a:pt x="3734" y="958"/>
                  </a:lnTo>
                  <a:lnTo>
                    <a:pt x="3735" y="971"/>
                  </a:lnTo>
                  <a:lnTo>
                    <a:pt x="3735" y="986"/>
                  </a:lnTo>
                  <a:lnTo>
                    <a:pt x="3734" y="1004"/>
                  </a:lnTo>
                  <a:lnTo>
                    <a:pt x="3733" y="1022"/>
                  </a:lnTo>
                  <a:lnTo>
                    <a:pt x="3730" y="1043"/>
                  </a:lnTo>
                  <a:lnTo>
                    <a:pt x="3725" y="1064"/>
                  </a:lnTo>
                  <a:lnTo>
                    <a:pt x="3717" y="1085"/>
                  </a:lnTo>
                  <a:lnTo>
                    <a:pt x="3708" y="1108"/>
                  </a:lnTo>
                  <a:lnTo>
                    <a:pt x="3696" y="1131"/>
                  </a:lnTo>
                  <a:lnTo>
                    <a:pt x="3681" y="1154"/>
                  </a:lnTo>
                  <a:lnTo>
                    <a:pt x="3663" y="1175"/>
                  </a:lnTo>
                  <a:lnTo>
                    <a:pt x="3642" y="1197"/>
                  </a:lnTo>
                  <a:lnTo>
                    <a:pt x="3616" y="1218"/>
                  </a:lnTo>
                  <a:lnTo>
                    <a:pt x="3586" y="1237"/>
                  </a:lnTo>
                  <a:lnTo>
                    <a:pt x="3552" y="1256"/>
                  </a:lnTo>
                  <a:lnTo>
                    <a:pt x="3514" y="1272"/>
                  </a:lnTo>
                  <a:lnTo>
                    <a:pt x="3470" y="1287"/>
                  </a:lnTo>
                  <a:lnTo>
                    <a:pt x="3422" y="1298"/>
                  </a:lnTo>
                  <a:lnTo>
                    <a:pt x="3367" y="1308"/>
                  </a:lnTo>
                  <a:lnTo>
                    <a:pt x="3307" y="1315"/>
                  </a:lnTo>
                  <a:lnTo>
                    <a:pt x="3241" y="1318"/>
                  </a:lnTo>
                  <a:lnTo>
                    <a:pt x="3167" y="1318"/>
                  </a:lnTo>
                  <a:lnTo>
                    <a:pt x="3088" y="1315"/>
                  </a:lnTo>
                  <a:lnTo>
                    <a:pt x="3002" y="1308"/>
                  </a:lnTo>
                  <a:lnTo>
                    <a:pt x="2908" y="1295"/>
                  </a:lnTo>
                  <a:lnTo>
                    <a:pt x="2806" y="1280"/>
                  </a:lnTo>
                  <a:lnTo>
                    <a:pt x="2697" y="1258"/>
                  </a:lnTo>
                  <a:lnTo>
                    <a:pt x="2579" y="1232"/>
                  </a:lnTo>
                  <a:lnTo>
                    <a:pt x="2563" y="1232"/>
                  </a:lnTo>
                  <a:lnTo>
                    <a:pt x="2516" y="1232"/>
                  </a:lnTo>
                  <a:lnTo>
                    <a:pt x="2440" y="1231"/>
                  </a:lnTo>
                  <a:lnTo>
                    <a:pt x="2339" y="1228"/>
                  </a:lnTo>
                  <a:lnTo>
                    <a:pt x="2215" y="1224"/>
                  </a:lnTo>
                  <a:lnTo>
                    <a:pt x="2071" y="1217"/>
                  </a:lnTo>
                  <a:lnTo>
                    <a:pt x="1992" y="1211"/>
                  </a:lnTo>
                  <a:lnTo>
                    <a:pt x="1909" y="1206"/>
                  </a:lnTo>
                  <a:lnTo>
                    <a:pt x="1824" y="1199"/>
                  </a:lnTo>
                  <a:lnTo>
                    <a:pt x="1734" y="1192"/>
                  </a:lnTo>
                  <a:lnTo>
                    <a:pt x="1641" y="1182"/>
                  </a:lnTo>
                  <a:lnTo>
                    <a:pt x="1545" y="1173"/>
                  </a:lnTo>
                  <a:lnTo>
                    <a:pt x="1448" y="1162"/>
                  </a:lnTo>
                  <a:lnTo>
                    <a:pt x="1349" y="1149"/>
                  </a:lnTo>
                  <a:lnTo>
                    <a:pt x="1247" y="1135"/>
                  </a:lnTo>
                  <a:lnTo>
                    <a:pt x="1145" y="1119"/>
                  </a:lnTo>
                  <a:lnTo>
                    <a:pt x="1041" y="1103"/>
                  </a:lnTo>
                  <a:lnTo>
                    <a:pt x="937" y="1084"/>
                  </a:lnTo>
                  <a:lnTo>
                    <a:pt x="833" y="1065"/>
                  </a:lnTo>
                  <a:lnTo>
                    <a:pt x="728" y="1042"/>
                  </a:lnTo>
                  <a:lnTo>
                    <a:pt x="624" y="1018"/>
                  </a:lnTo>
                  <a:lnTo>
                    <a:pt x="521" y="992"/>
                  </a:lnTo>
                  <a:lnTo>
                    <a:pt x="419" y="965"/>
                  </a:lnTo>
                  <a:lnTo>
                    <a:pt x="318" y="935"/>
                  </a:lnTo>
                  <a:lnTo>
                    <a:pt x="219" y="903"/>
                  </a:lnTo>
                  <a:lnTo>
                    <a:pt x="122" y="869"/>
                  </a:lnTo>
                  <a:lnTo>
                    <a:pt x="0" y="625"/>
                  </a:lnTo>
                  <a:close/>
                </a:path>
              </a:pathLst>
            </a:custGeom>
            <a:solidFill>
              <a:srgbClr val="00426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0" name="Freeform 67">
              <a:extLst>
                <a:ext uri="{FF2B5EF4-FFF2-40B4-BE49-F238E27FC236}">
                  <a16:creationId xmlns:a16="http://schemas.microsoft.com/office/drawing/2014/main" id="{F0382354-2E82-8A44-AE79-428B0EB97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" y="1448"/>
              <a:ext cx="148" cy="30"/>
            </a:xfrm>
            <a:custGeom>
              <a:avLst/>
              <a:gdLst>
                <a:gd name="T0" fmla="*/ 121 w 2817"/>
                <a:gd name="T1" fmla="*/ 453 h 573"/>
                <a:gd name="T2" fmla="*/ 240 w 2817"/>
                <a:gd name="T3" fmla="*/ 444 h 573"/>
                <a:gd name="T4" fmla="*/ 451 w 2817"/>
                <a:gd name="T5" fmla="*/ 424 h 573"/>
                <a:gd name="T6" fmla="*/ 650 w 2817"/>
                <a:gd name="T7" fmla="*/ 401 h 573"/>
                <a:gd name="T8" fmla="*/ 794 w 2817"/>
                <a:gd name="T9" fmla="*/ 379 h 573"/>
                <a:gd name="T10" fmla="*/ 946 w 2817"/>
                <a:gd name="T11" fmla="*/ 354 h 573"/>
                <a:gd name="T12" fmla="*/ 1099 w 2817"/>
                <a:gd name="T13" fmla="*/ 324 h 573"/>
                <a:gd name="T14" fmla="*/ 1249 w 2817"/>
                <a:gd name="T15" fmla="*/ 290 h 573"/>
                <a:gd name="T16" fmla="*/ 1393 w 2817"/>
                <a:gd name="T17" fmla="*/ 251 h 573"/>
                <a:gd name="T18" fmla="*/ 1529 w 2817"/>
                <a:gd name="T19" fmla="*/ 205 h 573"/>
                <a:gd name="T20" fmla="*/ 1651 w 2817"/>
                <a:gd name="T21" fmla="*/ 154 h 573"/>
                <a:gd name="T22" fmla="*/ 1755 w 2817"/>
                <a:gd name="T23" fmla="*/ 97 h 573"/>
                <a:gd name="T24" fmla="*/ 1839 w 2817"/>
                <a:gd name="T25" fmla="*/ 34 h 573"/>
                <a:gd name="T26" fmla="*/ 1934 w 2817"/>
                <a:gd name="T27" fmla="*/ 1 h 573"/>
                <a:gd name="T28" fmla="*/ 2055 w 2817"/>
                <a:gd name="T29" fmla="*/ 3 h 573"/>
                <a:gd name="T30" fmla="*/ 2174 w 2817"/>
                <a:gd name="T31" fmla="*/ 8 h 573"/>
                <a:gd name="T32" fmla="*/ 2291 w 2817"/>
                <a:gd name="T33" fmla="*/ 16 h 573"/>
                <a:gd name="T34" fmla="*/ 2406 w 2817"/>
                <a:gd name="T35" fmla="*/ 28 h 573"/>
                <a:gd name="T36" fmla="*/ 2519 w 2817"/>
                <a:gd name="T37" fmla="*/ 47 h 573"/>
                <a:gd name="T38" fmla="*/ 2629 w 2817"/>
                <a:gd name="T39" fmla="*/ 71 h 573"/>
                <a:gd name="T40" fmla="*/ 2739 w 2817"/>
                <a:gd name="T41" fmla="*/ 102 h 573"/>
                <a:gd name="T42" fmla="*/ 2812 w 2817"/>
                <a:gd name="T43" fmla="*/ 132 h 573"/>
                <a:gd name="T44" fmla="*/ 2806 w 2817"/>
                <a:gd name="T45" fmla="*/ 161 h 573"/>
                <a:gd name="T46" fmla="*/ 2746 w 2817"/>
                <a:gd name="T47" fmla="*/ 196 h 573"/>
                <a:gd name="T48" fmla="*/ 2639 w 2817"/>
                <a:gd name="T49" fmla="*/ 236 h 573"/>
                <a:gd name="T50" fmla="*/ 2490 w 2817"/>
                <a:gd name="T51" fmla="*/ 281 h 573"/>
                <a:gd name="T52" fmla="*/ 2308 w 2817"/>
                <a:gd name="T53" fmla="*/ 326 h 573"/>
                <a:gd name="T54" fmla="*/ 2098 w 2817"/>
                <a:gd name="T55" fmla="*/ 373 h 573"/>
                <a:gd name="T56" fmla="*/ 1867 w 2817"/>
                <a:gd name="T57" fmla="*/ 418 h 573"/>
                <a:gd name="T58" fmla="*/ 1622 w 2817"/>
                <a:gd name="T59" fmla="*/ 461 h 573"/>
                <a:gd name="T60" fmla="*/ 1370 w 2817"/>
                <a:gd name="T61" fmla="*/ 499 h 573"/>
                <a:gd name="T62" fmla="*/ 1116 w 2817"/>
                <a:gd name="T63" fmla="*/ 531 h 573"/>
                <a:gd name="T64" fmla="*/ 868 w 2817"/>
                <a:gd name="T65" fmla="*/ 555 h 573"/>
                <a:gd name="T66" fmla="*/ 632 w 2817"/>
                <a:gd name="T67" fmla="*/ 570 h 573"/>
                <a:gd name="T68" fmla="*/ 416 w 2817"/>
                <a:gd name="T69" fmla="*/ 573 h 573"/>
                <a:gd name="T70" fmla="*/ 225 w 2817"/>
                <a:gd name="T71" fmla="*/ 565 h 573"/>
                <a:gd name="T72" fmla="*/ 65 w 2817"/>
                <a:gd name="T73" fmla="*/ 541 h 573"/>
                <a:gd name="T74" fmla="*/ 25 w 2817"/>
                <a:gd name="T75" fmla="*/ 505 h 573"/>
                <a:gd name="T76" fmla="*/ 78 w 2817"/>
                <a:gd name="T77" fmla="*/ 471 h 5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817"/>
                <a:gd name="T118" fmla="*/ 0 h 573"/>
                <a:gd name="T119" fmla="*/ 2817 w 2817"/>
                <a:gd name="T120" fmla="*/ 573 h 57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817" h="573">
                  <a:moveTo>
                    <a:pt x="105" y="454"/>
                  </a:moveTo>
                  <a:lnTo>
                    <a:pt x="121" y="453"/>
                  </a:lnTo>
                  <a:lnTo>
                    <a:pt x="168" y="450"/>
                  </a:lnTo>
                  <a:lnTo>
                    <a:pt x="240" y="444"/>
                  </a:lnTo>
                  <a:lnTo>
                    <a:pt x="336" y="436"/>
                  </a:lnTo>
                  <a:lnTo>
                    <a:pt x="451" y="424"/>
                  </a:lnTo>
                  <a:lnTo>
                    <a:pt x="580" y="409"/>
                  </a:lnTo>
                  <a:lnTo>
                    <a:pt x="650" y="401"/>
                  </a:lnTo>
                  <a:lnTo>
                    <a:pt x="721" y="390"/>
                  </a:lnTo>
                  <a:lnTo>
                    <a:pt x="794" y="379"/>
                  </a:lnTo>
                  <a:lnTo>
                    <a:pt x="870" y="367"/>
                  </a:lnTo>
                  <a:lnTo>
                    <a:pt x="946" y="354"/>
                  </a:lnTo>
                  <a:lnTo>
                    <a:pt x="1022" y="340"/>
                  </a:lnTo>
                  <a:lnTo>
                    <a:pt x="1099" y="324"/>
                  </a:lnTo>
                  <a:lnTo>
                    <a:pt x="1174" y="307"/>
                  </a:lnTo>
                  <a:lnTo>
                    <a:pt x="1249" y="290"/>
                  </a:lnTo>
                  <a:lnTo>
                    <a:pt x="1322" y="271"/>
                  </a:lnTo>
                  <a:lnTo>
                    <a:pt x="1393" y="251"/>
                  </a:lnTo>
                  <a:lnTo>
                    <a:pt x="1463" y="229"/>
                  </a:lnTo>
                  <a:lnTo>
                    <a:pt x="1529" y="205"/>
                  </a:lnTo>
                  <a:lnTo>
                    <a:pt x="1592" y="181"/>
                  </a:lnTo>
                  <a:lnTo>
                    <a:pt x="1651" y="154"/>
                  </a:lnTo>
                  <a:lnTo>
                    <a:pt x="1706" y="127"/>
                  </a:lnTo>
                  <a:lnTo>
                    <a:pt x="1755" y="97"/>
                  </a:lnTo>
                  <a:lnTo>
                    <a:pt x="1801" y="67"/>
                  </a:lnTo>
                  <a:lnTo>
                    <a:pt x="1839" y="34"/>
                  </a:lnTo>
                  <a:lnTo>
                    <a:pt x="1872" y="0"/>
                  </a:lnTo>
                  <a:lnTo>
                    <a:pt x="1934" y="1"/>
                  </a:lnTo>
                  <a:lnTo>
                    <a:pt x="1994" y="2"/>
                  </a:lnTo>
                  <a:lnTo>
                    <a:pt x="2055" y="3"/>
                  </a:lnTo>
                  <a:lnTo>
                    <a:pt x="2114" y="5"/>
                  </a:lnTo>
                  <a:lnTo>
                    <a:pt x="2174" y="8"/>
                  </a:lnTo>
                  <a:lnTo>
                    <a:pt x="2232" y="12"/>
                  </a:lnTo>
                  <a:lnTo>
                    <a:pt x="2291" y="16"/>
                  </a:lnTo>
                  <a:lnTo>
                    <a:pt x="2348" y="22"/>
                  </a:lnTo>
                  <a:lnTo>
                    <a:pt x="2406" y="28"/>
                  </a:lnTo>
                  <a:lnTo>
                    <a:pt x="2462" y="36"/>
                  </a:lnTo>
                  <a:lnTo>
                    <a:pt x="2519" y="47"/>
                  </a:lnTo>
                  <a:lnTo>
                    <a:pt x="2575" y="58"/>
                  </a:lnTo>
                  <a:lnTo>
                    <a:pt x="2629" y="71"/>
                  </a:lnTo>
                  <a:lnTo>
                    <a:pt x="2684" y="85"/>
                  </a:lnTo>
                  <a:lnTo>
                    <a:pt x="2739" y="102"/>
                  </a:lnTo>
                  <a:lnTo>
                    <a:pt x="2794" y="121"/>
                  </a:lnTo>
                  <a:lnTo>
                    <a:pt x="2812" y="132"/>
                  </a:lnTo>
                  <a:lnTo>
                    <a:pt x="2817" y="145"/>
                  </a:lnTo>
                  <a:lnTo>
                    <a:pt x="2806" y="161"/>
                  </a:lnTo>
                  <a:lnTo>
                    <a:pt x="2782" y="177"/>
                  </a:lnTo>
                  <a:lnTo>
                    <a:pt x="2746" y="196"/>
                  </a:lnTo>
                  <a:lnTo>
                    <a:pt x="2698" y="215"/>
                  </a:lnTo>
                  <a:lnTo>
                    <a:pt x="2639" y="236"/>
                  </a:lnTo>
                  <a:lnTo>
                    <a:pt x="2569" y="258"/>
                  </a:lnTo>
                  <a:lnTo>
                    <a:pt x="2490" y="281"/>
                  </a:lnTo>
                  <a:lnTo>
                    <a:pt x="2403" y="303"/>
                  </a:lnTo>
                  <a:lnTo>
                    <a:pt x="2308" y="326"/>
                  </a:lnTo>
                  <a:lnTo>
                    <a:pt x="2205" y="350"/>
                  </a:lnTo>
                  <a:lnTo>
                    <a:pt x="2098" y="373"/>
                  </a:lnTo>
                  <a:lnTo>
                    <a:pt x="1985" y="396"/>
                  </a:lnTo>
                  <a:lnTo>
                    <a:pt x="1867" y="418"/>
                  </a:lnTo>
                  <a:lnTo>
                    <a:pt x="1746" y="440"/>
                  </a:lnTo>
                  <a:lnTo>
                    <a:pt x="1622" y="461"/>
                  </a:lnTo>
                  <a:lnTo>
                    <a:pt x="1497" y="480"/>
                  </a:lnTo>
                  <a:lnTo>
                    <a:pt x="1370" y="499"/>
                  </a:lnTo>
                  <a:lnTo>
                    <a:pt x="1242" y="515"/>
                  </a:lnTo>
                  <a:lnTo>
                    <a:pt x="1116" y="531"/>
                  </a:lnTo>
                  <a:lnTo>
                    <a:pt x="991" y="544"/>
                  </a:lnTo>
                  <a:lnTo>
                    <a:pt x="868" y="555"/>
                  </a:lnTo>
                  <a:lnTo>
                    <a:pt x="748" y="564"/>
                  </a:lnTo>
                  <a:lnTo>
                    <a:pt x="632" y="570"/>
                  </a:lnTo>
                  <a:lnTo>
                    <a:pt x="521" y="573"/>
                  </a:lnTo>
                  <a:lnTo>
                    <a:pt x="416" y="573"/>
                  </a:lnTo>
                  <a:lnTo>
                    <a:pt x="317" y="570"/>
                  </a:lnTo>
                  <a:lnTo>
                    <a:pt x="225" y="565"/>
                  </a:lnTo>
                  <a:lnTo>
                    <a:pt x="141" y="555"/>
                  </a:lnTo>
                  <a:lnTo>
                    <a:pt x="65" y="541"/>
                  </a:lnTo>
                  <a:lnTo>
                    <a:pt x="0" y="524"/>
                  </a:lnTo>
                  <a:lnTo>
                    <a:pt x="25" y="505"/>
                  </a:lnTo>
                  <a:lnTo>
                    <a:pt x="51" y="487"/>
                  </a:lnTo>
                  <a:lnTo>
                    <a:pt x="78" y="471"/>
                  </a:lnTo>
                  <a:lnTo>
                    <a:pt x="105" y="454"/>
                  </a:lnTo>
                  <a:close/>
                </a:path>
              </a:pathLst>
            </a:custGeom>
            <a:solidFill>
              <a:srgbClr val="4D72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1" name="矩形 300">
            <a:extLst>
              <a:ext uri="{FF2B5EF4-FFF2-40B4-BE49-F238E27FC236}">
                <a16:creationId xmlns:a16="http://schemas.microsoft.com/office/drawing/2014/main" id="{C0FC0111-85C1-C340-A946-5F10B99335B4}"/>
              </a:ext>
            </a:extLst>
          </p:cNvPr>
          <p:cNvSpPr/>
          <p:nvPr/>
        </p:nvSpPr>
        <p:spPr>
          <a:xfrm>
            <a:off x="1404835" y="4729517"/>
            <a:ext cx="10983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GE0/0/1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192.168.1.1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02" name="Picture 455" descr="图片234">
            <a:extLst>
              <a:ext uri="{FF2B5EF4-FFF2-40B4-BE49-F238E27FC236}">
                <a16:creationId xmlns:a16="http://schemas.microsoft.com/office/drawing/2014/main" id="{F63D4F14-1353-1441-ADD1-462CBD681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9186" y="4209148"/>
            <a:ext cx="665524" cy="523756"/>
          </a:xfrm>
          <a:prstGeom prst="rect">
            <a:avLst/>
          </a:prstGeom>
          <a:noFill/>
        </p:spPr>
      </p:pic>
      <p:sp>
        <p:nvSpPr>
          <p:cNvPr id="303" name="矩形 302">
            <a:extLst>
              <a:ext uri="{FF2B5EF4-FFF2-40B4-BE49-F238E27FC236}">
                <a16:creationId xmlns:a16="http://schemas.microsoft.com/office/drawing/2014/main" id="{0F04DA5F-555E-A441-9191-78B19DC18CC7}"/>
              </a:ext>
            </a:extLst>
          </p:cNvPr>
          <p:cNvSpPr/>
          <p:nvPr/>
        </p:nvSpPr>
        <p:spPr>
          <a:xfrm>
            <a:off x="2053593" y="3889791"/>
            <a:ext cx="867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AR-X-2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2763AF13-97DD-6F4A-90E1-87F1D2DDE201}"/>
              </a:ext>
            </a:extLst>
          </p:cNvPr>
          <p:cNvSpPr/>
          <p:nvPr/>
        </p:nvSpPr>
        <p:spPr>
          <a:xfrm>
            <a:off x="7690754" y="3914294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SW-X-5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5" name="矩形 304">
            <a:extLst>
              <a:ext uri="{FF2B5EF4-FFF2-40B4-BE49-F238E27FC236}">
                <a16:creationId xmlns:a16="http://schemas.microsoft.com/office/drawing/2014/main" id="{388DCC7D-91BC-0D4B-8C24-E544D2AC63A0}"/>
              </a:ext>
            </a:extLst>
          </p:cNvPr>
          <p:cNvSpPr/>
          <p:nvPr/>
        </p:nvSpPr>
        <p:spPr>
          <a:xfrm>
            <a:off x="9465181" y="4480611"/>
            <a:ext cx="14398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5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GE0/0/4</a:t>
            </a:r>
          </a:p>
          <a:p>
            <a:pPr algn="r"/>
            <a:r>
              <a:rPr lang="en-US" altLang="zh-CN" sz="15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192.168.17.6/24</a:t>
            </a:r>
            <a:endParaRPr lang="zh-CN" altLang="en-US" sz="15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06" name="Picture 455" descr="图片234">
            <a:extLst>
              <a:ext uri="{FF2B5EF4-FFF2-40B4-BE49-F238E27FC236}">
                <a16:creationId xmlns:a16="http://schemas.microsoft.com/office/drawing/2014/main" id="{171DB872-760E-CD4F-8610-52ED8B7F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0796" y="4203045"/>
            <a:ext cx="665524" cy="523756"/>
          </a:xfrm>
          <a:prstGeom prst="rect">
            <a:avLst/>
          </a:prstGeom>
          <a:noFill/>
        </p:spPr>
      </p:pic>
      <p:cxnSp>
        <p:nvCxnSpPr>
          <p:cNvPr id="307" name="直接连接符 82">
            <a:extLst>
              <a:ext uri="{FF2B5EF4-FFF2-40B4-BE49-F238E27FC236}">
                <a16:creationId xmlns:a16="http://schemas.microsoft.com/office/drawing/2014/main" id="{18C0AC36-DB79-3945-A0BB-D2D2B760C4D0}"/>
              </a:ext>
            </a:extLst>
          </p:cNvPr>
          <p:cNvCxnSpPr>
            <a:stCxn id="306" idx="1"/>
            <a:endCxn id="302" idx="3"/>
          </p:cNvCxnSpPr>
          <p:nvPr/>
        </p:nvCxnSpPr>
        <p:spPr>
          <a:xfrm flipH="1">
            <a:off x="8594710" y="4464923"/>
            <a:ext cx="2236086" cy="61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矩形 307">
            <a:extLst>
              <a:ext uri="{FF2B5EF4-FFF2-40B4-BE49-F238E27FC236}">
                <a16:creationId xmlns:a16="http://schemas.microsoft.com/office/drawing/2014/main" id="{A1F29FF3-DFB9-C746-8733-0FD4428C995F}"/>
              </a:ext>
            </a:extLst>
          </p:cNvPr>
          <p:cNvSpPr/>
          <p:nvPr/>
        </p:nvSpPr>
        <p:spPr>
          <a:xfrm>
            <a:off x="4916635" y="3928764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SW-X-4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CA2CFDEB-BFFE-4340-BAF7-F10DEF543D4D}"/>
              </a:ext>
            </a:extLst>
          </p:cNvPr>
          <p:cNvSpPr/>
          <p:nvPr/>
        </p:nvSpPr>
        <p:spPr>
          <a:xfrm>
            <a:off x="10786827" y="3896468"/>
            <a:ext cx="1020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SW-X-6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27AF6839-54CB-B943-8547-6757BF63CC2A}"/>
              </a:ext>
            </a:extLst>
          </p:cNvPr>
          <p:cNvSpPr/>
          <p:nvPr/>
        </p:nvSpPr>
        <p:spPr>
          <a:xfrm>
            <a:off x="8472518" y="3919607"/>
            <a:ext cx="1766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GE0/0/8</a:t>
            </a:r>
          </a:p>
          <a:p>
            <a:r>
              <a:rPr lang="en-US" altLang="zh-CN" sz="1400" b="1" dirty="0">
                <a:solidFill>
                  <a:srgbClr val="00B0F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192.168.17.5/24</a:t>
            </a:r>
            <a:endParaRPr lang="zh-CN" altLang="en-US" sz="1400" b="1" dirty="0">
              <a:solidFill>
                <a:srgbClr val="00B0F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id="{849E3CE0-635F-1B48-AF9F-B910A0C8C678}"/>
              </a:ext>
            </a:extLst>
          </p:cNvPr>
          <p:cNvSpPr txBox="1"/>
          <p:nvPr/>
        </p:nvSpPr>
        <p:spPr>
          <a:xfrm>
            <a:off x="4210325" y="5962473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AR-X-2</a:t>
            </a: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SW-X-4</a:t>
            </a: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SW-X-5</a:t>
            </a: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1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SW-X-6</a:t>
            </a:r>
            <a:endParaRPr lang="zh-CN" altLang="en-US" sz="1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5F3A98-6D01-304C-A6B8-BD16A230A155}"/>
              </a:ext>
            </a:extLst>
          </p:cNvPr>
          <p:cNvSpPr txBox="1"/>
          <p:nvPr/>
        </p:nvSpPr>
        <p:spPr>
          <a:xfrm>
            <a:off x="31553" y="2323686"/>
            <a:ext cx="1212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一个实验桌两组，每组之间不互通</a:t>
            </a:r>
          </a:p>
        </p:txBody>
      </p:sp>
    </p:spTree>
    <p:extLst>
      <p:ext uri="{BB962C8B-B14F-4D97-AF65-F5344CB8AC3E}">
        <p14:creationId xmlns:p14="http://schemas.microsoft.com/office/powerpoint/2010/main" val="282828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2">
            <a:extLst>
              <a:ext uri="{FF2B5EF4-FFF2-40B4-BE49-F238E27FC236}">
                <a16:creationId xmlns:a16="http://schemas.microsoft.com/office/drawing/2014/main" id="{35765261-C6EC-E14F-AEA3-C7D97CF2E61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44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设备访问</a:t>
            </a:r>
            <a:r>
              <a:rPr lang="en-US" altLang="zh-CN" sz="4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5638B5-26A1-544B-BEA6-E6C40D148916}"/>
              </a:ext>
            </a:extLst>
          </p:cNvPr>
          <p:cNvSpPr txBox="1"/>
          <p:nvPr/>
        </p:nvSpPr>
        <p:spPr>
          <a:xfrm>
            <a:off x="932807" y="1522691"/>
            <a:ext cx="52089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笔记本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PC1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使用串口线连接路由器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AR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PC1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网口设置静态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和网关：</a:t>
            </a:r>
            <a:endParaRPr kumimoji="1" lang="en-US" altLang="zh-CN" sz="24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 </a:t>
            </a: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1DECA76F-B83B-CE45-A824-FCA53024F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675" y="61780"/>
            <a:ext cx="6192241" cy="1814728"/>
          </a:xfrm>
          <a:prstGeom prst="rect">
            <a:avLst/>
          </a:prstGeom>
        </p:spPr>
      </p:pic>
      <p:sp>
        <p:nvSpPr>
          <p:cNvPr id="99" name="圆角矩形 98">
            <a:extLst>
              <a:ext uri="{FF2B5EF4-FFF2-40B4-BE49-F238E27FC236}">
                <a16:creationId xmlns:a16="http://schemas.microsoft.com/office/drawing/2014/main" id="{F8275215-258F-0D40-9B0A-67F77E7010FE}"/>
              </a:ext>
            </a:extLst>
          </p:cNvPr>
          <p:cNvSpPr/>
          <p:nvPr/>
        </p:nvSpPr>
        <p:spPr>
          <a:xfrm>
            <a:off x="6141720" y="1121446"/>
            <a:ext cx="1141014" cy="76511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FA1F7-C0C3-1848-942A-4A3B33E1E1AC}"/>
              </a:ext>
            </a:extLst>
          </p:cNvPr>
          <p:cNvSpPr txBox="1"/>
          <p:nvPr/>
        </p:nvSpPr>
        <p:spPr>
          <a:xfrm>
            <a:off x="4234734" y="5116848"/>
            <a:ext cx="659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注意：为避免路由冲突，</a:t>
            </a:r>
            <a:r>
              <a:rPr kumimoji="1" lang="en-US" altLang="zh-CN" sz="1800" b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PC1</a:t>
            </a:r>
            <a:r>
              <a:rPr kumimoji="1" lang="zh-CN" altLang="en-US" sz="1800" b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需要断开无线网络（</a:t>
            </a:r>
            <a:r>
              <a:rPr kumimoji="1" lang="en-US" altLang="zh-CN" sz="1800" b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wifi</a:t>
            </a:r>
            <a:r>
              <a:rPr kumimoji="1" lang="zh-CN" altLang="en-US" sz="1800" b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）连接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D8B39E-8703-5845-BC15-0A60F173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66" y="2552207"/>
            <a:ext cx="2422401" cy="3028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407DD2-685A-9B44-A63B-7D3C0E78F813}"/>
              </a:ext>
            </a:extLst>
          </p:cNvPr>
          <p:cNvSpPr txBox="1"/>
          <p:nvPr/>
        </p:nvSpPr>
        <p:spPr>
          <a:xfrm>
            <a:off x="4334526" y="3010071"/>
            <a:ext cx="717266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+mn-ea"/>
              </a:rPr>
              <a:t>以</a:t>
            </a:r>
            <a:r>
              <a:rPr lang="en-US" altLang="zh-CN">
                <a:latin typeface="+mn-ea"/>
              </a:rPr>
              <a:t>windows11</a:t>
            </a:r>
            <a:r>
              <a:rPr lang="zh-CN" altLang="en-US">
                <a:latin typeface="+mn-ea"/>
              </a:rPr>
              <a:t>举例，修改</a:t>
            </a:r>
            <a:r>
              <a:rPr lang="en-US" altLang="zh-CN">
                <a:latin typeface="+mn-ea"/>
              </a:rPr>
              <a:t>IP</a:t>
            </a:r>
            <a:r>
              <a:rPr lang="zh-CN" altLang="en-US">
                <a:latin typeface="+mn-ea"/>
              </a:rPr>
              <a:t>地址步骤如下：</a:t>
            </a:r>
            <a:endParaRPr lang="en-US" altLang="zh-CN">
              <a:latin typeface="+mn-ea"/>
            </a:endParaRPr>
          </a:p>
          <a:p>
            <a:r>
              <a:rPr lang="en-US" altLang="zh-CN">
                <a:latin typeface="+mn-ea"/>
              </a:rPr>
              <a:t>1. </a:t>
            </a:r>
            <a:r>
              <a:rPr lang="zh-CN" altLang="en-US">
                <a:latin typeface="+mn-ea"/>
              </a:rPr>
              <a:t>打开“控制面板”、“网络和Internet”中的</a:t>
            </a:r>
            <a:r>
              <a:rPr lang="en-US" altLang="zh-CN">
                <a:latin typeface="+mn-ea"/>
              </a:rPr>
              <a:t>“</a:t>
            </a:r>
            <a:r>
              <a:rPr lang="zh-CN" altLang="en-US">
                <a:latin typeface="+mn-ea"/>
              </a:rPr>
              <a:t>网络和共享中心</a:t>
            </a:r>
            <a:r>
              <a:rPr lang="en-US" altLang="zh-CN">
                <a:latin typeface="+mn-ea"/>
              </a:rPr>
              <a:t>”</a:t>
            </a:r>
            <a:r>
              <a:rPr lang="zh-CN" altLang="en-US">
                <a:latin typeface="+mn-ea"/>
              </a:rPr>
              <a:t>。</a:t>
            </a:r>
          </a:p>
          <a:p>
            <a:r>
              <a:rPr lang="en-US" altLang="zh-CN">
                <a:latin typeface="+mn-ea"/>
              </a:rPr>
              <a:t>2. </a:t>
            </a:r>
            <a:r>
              <a:rPr lang="zh-CN" altLang="en-US">
                <a:latin typeface="+mn-ea"/>
              </a:rPr>
              <a:t>点击更改适配器设置，找到</a:t>
            </a:r>
            <a:r>
              <a:rPr lang="zh-CN" altLang="en-US">
                <a:solidFill>
                  <a:srgbClr val="FF0000"/>
                </a:solidFill>
                <a:latin typeface="+mn-ea"/>
              </a:rPr>
              <a:t>已连接路由器</a:t>
            </a:r>
            <a:r>
              <a:rPr lang="zh-CN" altLang="en-US">
                <a:latin typeface="+mn-ea"/>
              </a:rPr>
              <a:t>的网络“</a:t>
            </a:r>
            <a:r>
              <a:rPr lang="zh-CN" altLang="en-US">
                <a:solidFill>
                  <a:srgbClr val="FF0000"/>
                </a:solidFill>
                <a:latin typeface="+mn-ea"/>
              </a:rPr>
              <a:t>以太网</a:t>
            </a:r>
            <a:r>
              <a:rPr lang="en-US" altLang="zh-CN">
                <a:solidFill>
                  <a:srgbClr val="FF0000"/>
                </a:solidFill>
                <a:latin typeface="+mn-ea"/>
              </a:rPr>
              <a:t>x</a:t>
            </a:r>
            <a:r>
              <a:rPr lang="zh-CN" altLang="en-US">
                <a:latin typeface="+mn-ea"/>
              </a:rPr>
              <a:t>”。</a:t>
            </a:r>
          </a:p>
          <a:p>
            <a:r>
              <a:rPr lang="en-US" altLang="zh-CN">
                <a:latin typeface="+mn-ea"/>
              </a:rPr>
              <a:t>3. </a:t>
            </a:r>
            <a:r>
              <a:rPr lang="zh-CN" altLang="en-US">
                <a:latin typeface="+mn-ea"/>
              </a:rPr>
              <a:t>右键单击该选项，选择“属性”。</a:t>
            </a:r>
          </a:p>
          <a:p>
            <a:r>
              <a:rPr lang="en-US" altLang="zh-CN">
                <a:latin typeface="+mn-ea"/>
              </a:rPr>
              <a:t>4. </a:t>
            </a:r>
            <a:r>
              <a:rPr lang="zh-CN" altLang="en-US">
                <a:latin typeface="+mn-ea"/>
              </a:rPr>
              <a:t>选择“Internet协议版本4（TCP/IPv4）”后选择属性。</a:t>
            </a:r>
          </a:p>
          <a:p>
            <a:r>
              <a:rPr lang="en-US" altLang="zh-CN">
                <a:latin typeface="+mn-ea"/>
              </a:rPr>
              <a:t>5. </a:t>
            </a:r>
            <a:r>
              <a:rPr lang="zh-CN" altLang="en-US">
                <a:latin typeface="+mn-ea"/>
              </a:rPr>
              <a:t>输入如图所示的静态IP地址、子网掩码、网关。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62671-2CC5-B342-931B-A845F67797BB}"/>
              </a:ext>
            </a:extLst>
          </p:cNvPr>
          <p:cNvSpPr txBox="1"/>
          <p:nvPr/>
        </p:nvSpPr>
        <p:spPr>
          <a:xfrm>
            <a:off x="932806" y="6095547"/>
            <a:ext cx="9624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后续用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PC1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进行数据包捕获（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PC1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需要提前安装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Wireshark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软件）</a:t>
            </a:r>
            <a:endParaRPr kumimoji="1" lang="en-US" altLang="zh-CN" sz="2000" b="1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98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2">
            <a:extLst>
              <a:ext uri="{FF2B5EF4-FFF2-40B4-BE49-F238E27FC236}">
                <a16:creationId xmlns:a16="http://schemas.microsoft.com/office/drawing/2014/main" id="{35765261-C6EC-E14F-AEA3-C7D97CF2E61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44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设备访问</a:t>
            </a:r>
            <a:r>
              <a:rPr lang="en-US" altLang="zh-CN" sz="4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-2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5638B5-26A1-544B-BEA6-E6C40D148916}"/>
              </a:ext>
            </a:extLst>
          </p:cNvPr>
          <p:cNvSpPr txBox="1"/>
          <p:nvPr/>
        </p:nvSpPr>
        <p:spPr>
          <a:xfrm>
            <a:off x="419099" y="1482243"/>
            <a:ext cx="11717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另一台笔记本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PC2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连接校园网，使用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SecureCRT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登陆路由器</a:t>
            </a:r>
            <a:r>
              <a:rPr kumimoji="1" lang="en-US" altLang="zh-CN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400" b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交换机，进行路由配置</a:t>
            </a:r>
            <a:endParaRPr kumimoji="1" lang="en-US" altLang="zh-CN" sz="2000" b="1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CE25E9-D7E6-6A48-8ED8-BF37EAF1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7" y="2042236"/>
            <a:ext cx="3778590" cy="978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9CD7A5-10B6-F34C-A269-CD03DA28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37" y="3147377"/>
            <a:ext cx="3729037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14808817-D3EE-AC45-BFCA-126341EE588F}"/>
              </a:ext>
            </a:extLst>
          </p:cNvPr>
          <p:cNvSpPr txBox="1"/>
          <p:nvPr/>
        </p:nvSpPr>
        <p:spPr>
          <a:xfrm>
            <a:off x="6379463" y="4963156"/>
            <a:ext cx="52821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1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断开连接：右键已建立的连接，点击断开选项</a:t>
            </a:r>
            <a:endParaRPr lang="en-US" altLang="zh-CN" sz="2000" b="1" kern="1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2000" b="1" kern="1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kern="10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注意：不要直接断网，会导致没有正常断开连接，一直占用端口，无法再建立连接！</a:t>
            </a:r>
            <a:endParaRPr lang="zh-CN" altLang="en-US" sz="2000" b="1" kern="100">
              <a:solidFill>
                <a:srgbClr val="FF0000"/>
              </a:solidFill>
              <a:effectLst/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DDF49E3-8EE3-7542-8CE3-D1B3A1A79203}"/>
              </a:ext>
            </a:extLst>
          </p:cNvPr>
          <p:cNvCxnSpPr>
            <a:cxnSpLocks/>
          </p:cNvCxnSpPr>
          <p:nvPr/>
        </p:nvCxnSpPr>
        <p:spPr>
          <a:xfrm flipV="1">
            <a:off x="3008376" y="3339401"/>
            <a:ext cx="2977060" cy="2743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2103A35-A984-F542-9B38-B89032003FBF}"/>
              </a:ext>
            </a:extLst>
          </p:cNvPr>
          <p:cNvSpPr txBox="1"/>
          <p:nvPr/>
        </p:nvSpPr>
        <p:spPr>
          <a:xfrm>
            <a:off x="6379463" y="3057790"/>
            <a:ext cx="224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协议：</a:t>
            </a:r>
            <a:r>
              <a:rPr kumimoji="1" lang="en-US" altLang="zh-CN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Telnet</a:t>
            </a:r>
            <a:r>
              <a:rPr kumimoji="1"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2549BFA5-14BD-1044-9D6E-EA1CC188E9C2}"/>
              </a:ext>
            </a:extLst>
          </p:cNvPr>
          <p:cNvCxnSpPr>
            <a:cxnSpLocks/>
          </p:cNvCxnSpPr>
          <p:nvPr/>
        </p:nvCxnSpPr>
        <p:spPr>
          <a:xfrm>
            <a:off x="3522428" y="3878897"/>
            <a:ext cx="279607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2DF5AD22-C3EE-B44F-AB14-1A819DC8D2A0}"/>
              </a:ext>
            </a:extLst>
          </p:cNvPr>
          <p:cNvCxnSpPr>
            <a:cxnSpLocks/>
          </p:cNvCxnSpPr>
          <p:nvPr/>
        </p:nvCxnSpPr>
        <p:spPr>
          <a:xfrm>
            <a:off x="2773260" y="4271824"/>
            <a:ext cx="360620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F681C686-8183-364A-8A47-EA4B9E9B5AC4}"/>
              </a:ext>
            </a:extLst>
          </p:cNvPr>
          <p:cNvSpPr txBox="1"/>
          <p:nvPr/>
        </p:nvSpPr>
        <p:spPr>
          <a:xfrm>
            <a:off x="6361738" y="3643447"/>
            <a:ext cx="5121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主机名和端口号：按照助教提供的信息输入，</a:t>
            </a:r>
            <a:endParaRPr kumimoji="1" lang="en-US" altLang="zh-CN" sz="20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b="1">
                <a:solidFill>
                  <a:srgbClr val="FF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每一个设备的端口号都是不同的，不要随意登陆其他小组设备！</a:t>
            </a:r>
            <a:endParaRPr kumimoji="1" lang="en-US" altLang="zh-CN" sz="2000" b="1">
              <a:solidFill>
                <a:srgbClr val="FF000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0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B1B19417-487E-AA45-86FC-81956BFF251A}"/>
              </a:ext>
            </a:extLst>
          </p:cNvPr>
          <p:cNvSpPr/>
          <p:nvPr/>
        </p:nvSpPr>
        <p:spPr>
          <a:xfrm>
            <a:off x="6360834" y="2989084"/>
            <a:ext cx="5383243" cy="3429000"/>
          </a:xfrm>
          <a:prstGeom prst="roundRect">
            <a:avLst>
              <a:gd name="adj" fmla="val 54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6345AB8-C05A-ED48-A0FF-7EBE49A86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011" y="109093"/>
            <a:ext cx="6586330" cy="1214323"/>
          </a:xfrm>
          <a:prstGeom prst="rect">
            <a:avLst/>
          </a:prstGeom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6D42CC1D-9345-6C48-A8E2-4768C120B692}"/>
              </a:ext>
            </a:extLst>
          </p:cNvPr>
          <p:cNvSpPr/>
          <p:nvPr/>
        </p:nvSpPr>
        <p:spPr>
          <a:xfrm>
            <a:off x="5836257" y="326003"/>
            <a:ext cx="6154310" cy="65802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616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00584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设备命令行操作视图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5580"/>
              </p:ext>
            </p:extLst>
          </p:nvPr>
        </p:nvGraphicFramePr>
        <p:xfrm>
          <a:off x="390143" y="963469"/>
          <a:ext cx="11411713" cy="5804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3312">
                  <a:extLst>
                    <a:ext uri="{9D8B030D-6E8A-4147-A177-3AD203B41FA5}">
                      <a16:colId xmlns:a16="http://schemas.microsoft.com/office/drawing/2014/main" val="400516306"/>
                    </a:ext>
                  </a:extLst>
                </a:gridCol>
                <a:gridCol w="7863840">
                  <a:extLst>
                    <a:ext uri="{9D8B030D-6E8A-4147-A177-3AD203B41FA5}">
                      <a16:colId xmlns:a16="http://schemas.microsoft.com/office/drawing/2014/main" val="4064916082"/>
                    </a:ext>
                  </a:extLst>
                </a:gridCol>
                <a:gridCol w="2194561">
                  <a:extLst>
                    <a:ext uri="{9D8B030D-6E8A-4147-A177-3AD203B41FA5}">
                      <a16:colId xmlns:a16="http://schemas.microsoft.com/office/drawing/2014/main" val="3626562702"/>
                    </a:ext>
                  </a:extLst>
                </a:gridCol>
              </a:tblGrid>
              <a:tr h="27194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400" b="1" i="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常用视图名称</a:t>
                      </a:r>
                      <a:endParaRPr lang="zh-CN" sz="1400" b="1" i="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762000" indent="-254000"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400" b="1" i="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进入视图</a:t>
                      </a:r>
                      <a:endParaRPr lang="zh-CN" sz="1400" b="1" i="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762000" indent="-254000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400" b="1" i="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视图功能</a:t>
                      </a:r>
                      <a:endParaRPr lang="zh-CN" sz="1400" b="1" i="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 anchor="ctr"/>
                </a:tc>
                <a:extLst>
                  <a:ext uri="{0D108BD9-81ED-4DB2-BD59-A6C34878D82A}">
                    <a16:rowId xmlns:a16="http://schemas.microsoft.com/office/drawing/2014/main" val="614994942"/>
                  </a:ext>
                </a:extLst>
              </a:tr>
              <a:tr h="872337">
                <a:tc>
                  <a:txBody>
                    <a:bodyPr/>
                    <a:lstStyle/>
                    <a:p>
                      <a:pPr marL="63500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600" b="1" i="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用户视图</a:t>
                      </a:r>
                      <a:endParaRPr lang="zh-CN" sz="1600" b="1" i="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27051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27051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用户从终端成功登录至设备即进入用户视图，在屏幕上显示：</a:t>
                      </a:r>
                    </a:p>
                    <a:p>
                      <a:pPr algn="l"/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&lt;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AR-1-1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&gt;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在用户视图下，用户可以完成查看运行状态和统计信息等功能。</a:t>
                      </a:r>
                      <a:endParaRPr lang="zh-CN" sz="1600" b="1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4255178394"/>
                  </a:ext>
                </a:extLst>
              </a:tr>
              <a:tr h="1312107">
                <a:tc>
                  <a:txBody>
                    <a:bodyPr/>
                    <a:lstStyle/>
                    <a:p>
                      <a:pPr marL="63500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600" b="1" i="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系统视图</a:t>
                      </a:r>
                      <a:endParaRPr lang="zh-CN" sz="1600" b="1" i="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30734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30734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在用户视图下，输入命令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system-view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后回车，进入系统视图。</a:t>
                      </a:r>
                    </a:p>
                    <a:p>
                      <a:pPr algn="l"/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&lt;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AR-1-1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&gt; system-</a:t>
                      </a:r>
                      <a:r>
                        <a:rPr lang="en-US" sz="1600" b="1" kern="100" dirty="0" err="1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viewEnter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system view, return user view with </a:t>
                      </a:r>
                      <a:r>
                        <a:rPr lang="en-US" sz="1600" b="1" kern="100" dirty="0" err="1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Ctrl+Z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（或输入命令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quit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后回车）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.</a:t>
                      </a:r>
                    </a:p>
                    <a:p>
                      <a:pPr algn="l"/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[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AR-1-1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] </a:t>
                      </a: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0" indent="-254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在系统视图下，用户可以配置系统参数以及通过该视图进入其他的功能配置视图。</a:t>
                      </a:r>
                      <a:endParaRPr lang="zh-CN" sz="1600" b="1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1701552620"/>
                  </a:ext>
                </a:extLst>
              </a:tr>
              <a:tr h="2042439">
                <a:tc>
                  <a:txBody>
                    <a:bodyPr/>
                    <a:lstStyle/>
                    <a:p>
                      <a:pPr marL="63500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600" b="1" i="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接口视图</a:t>
                      </a:r>
                      <a:endParaRPr lang="zh-CN" sz="1600" b="1" i="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27051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27051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使用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interface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命令并指定接口类型及接口编号可以进入相应的接口视图。</a:t>
                      </a:r>
                    </a:p>
                    <a:p>
                      <a:pPr marL="270510" indent="-254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[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AR-1-1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]interface </a:t>
                      </a:r>
                      <a:r>
                        <a:rPr lang="en-US" sz="1600" b="1" kern="100" dirty="0" err="1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gigabitethernet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X/Y/Z</a:t>
                      </a:r>
                    </a:p>
                    <a:p>
                      <a:pPr marL="270510" indent="-254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[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AR-1-1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-GigabitEthernetX/Y/Z] X/Y/Z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为需要配置的接口的编号，分别对应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“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堆叠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ID/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子卡号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接口序号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”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。</a:t>
                      </a:r>
                    </a:p>
                    <a:p>
                      <a:pPr marL="27051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上述举例中</a:t>
                      </a:r>
                      <a:r>
                        <a:rPr lang="en-US" sz="1600" b="1" kern="100" dirty="0" err="1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GigabitEthernet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接口仅为示意。</a:t>
                      </a:r>
                    </a:p>
                    <a:p>
                      <a:pPr algn="l"/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Enter interface view, return system view with </a:t>
                      </a:r>
                      <a:r>
                        <a:rPr lang="en-US" sz="1600" b="1" kern="100" dirty="0" err="1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Ctrl+Z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（或输入命令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quit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后回车）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配置接口参数的视图称为接口视图。在该视图下可以配置接口相关的物理属性、链路层特性及</a:t>
                      </a: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IP</a:t>
                      </a:r>
                      <a:r>
                        <a:rPr 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地址等重要参数。</a:t>
                      </a:r>
                      <a:endParaRPr lang="zh-CN" sz="16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4241071693"/>
                  </a:ext>
                </a:extLst>
              </a:tr>
              <a:tr h="928176">
                <a:tc>
                  <a:txBody>
                    <a:bodyPr/>
                    <a:lstStyle/>
                    <a:p>
                      <a:pPr marL="635000" indent="-254000" algn="l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b="1" i="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 </a:t>
                      </a:r>
                      <a:r>
                        <a:rPr lang="zh-CN" altLang="en-US" sz="1600" b="1" i="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路由视图</a:t>
                      </a:r>
                      <a:endParaRPr lang="zh-CN" sz="1600" b="1" i="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270510" marR="0" indent="-25400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270510" marR="0" indent="-25400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使用</a:t>
                      </a: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rip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等</a:t>
                      </a:r>
                      <a:r>
                        <a:rPr lang="zh-CN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命令可以进入相应的</a:t>
                      </a:r>
                      <a:r>
                        <a:rPr lang="zh-CN" alt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路由</a:t>
                      </a:r>
                      <a:r>
                        <a:rPr lang="zh-CN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视图。</a:t>
                      </a:r>
                    </a:p>
                    <a:p>
                      <a:pPr marL="270510" indent="-254000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[AR-1-1]</a:t>
                      </a:r>
                      <a:r>
                        <a:rPr lang="en-US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rip 100</a:t>
                      </a:r>
                    </a:p>
                    <a:p>
                      <a:pPr marL="270510" marR="0" indent="-25400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[AR-1-1-rip-100] </a:t>
                      </a:r>
                      <a:endParaRPr lang="zh-CN" altLang="zh-CN" sz="1600" b="1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270510" indent="-254000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zh-CN" altLang="en-US" sz="1600" b="1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zh-CN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配置</a:t>
                      </a: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路由协议</a:t>
                      </a:r>
                      <a:r>
                        <a:rPr lang="zh-CN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参数的视图称为</a:t>
                      </a: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路由</a:t>
                      </a:r>
                      <a:r>
                        <a:rPr lang="zh-CN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视图。在该视图下可以配置</a:t>
                      </a: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路由协议</a:t>
                      </a:r>
                      <a:r>
                        <a:rPr lang="zh-CN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参数。</a:t>
                      </a:r>
                      <a:endParaRPr lang="zh-CN" altLang="zh-CN" sz="16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51790" indent="-25400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zh-CN" sz="1100" b="1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0480" marR="30480" marT="30480" marB="30480"/>
                </a:tc>
                <a:extLst>
                  <a:ext uri="{0D108BD9-81ED-4DB2-BD59-A6C34878D82A}">
                    <a16:rowId xmlns:a16="http://schemas.microsoft.com/office/drawing/2014/main" val="2393421526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0264151-4F53-FE43-8CB9-5A946C8997A7}"/>
              </a:ext>
            </a:extLst>
          </p:cNvPr>
          <p:cNvSpPr txBox="1"/>
          <p:nvPr/>
        </p:nvSpPr>
        <p:spPr>
          <a:xfrm>
            <a:off x="7049911" y="24650"/>
            <a:ext cx="46330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如果登入设备后提示还需要用户名和密码：</a:t>
            </a:r>
            <a:endParaRPr kumimoji="1" lang="en-US" altLang="zh-CN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用户名</a:t>
            </a:r>
            <a:r>
              <a:rPr kumimoji="1" lang="en-US" altLang="zh-CN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admin</a:t>
            </a:r>
          </a:p>
          <a:p>
            <a:r>
              <a:rPr kumimoji="1"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密码</a:t>
            </a:r>
            <a:r>
              <a:rPr kumimoji="1" lang="en-US" altLang="zh-CN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Admin@huawei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17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1645</Words>
  <Application>Microsoft Macintosh PowerPoint</Application>
  <PresentationFormat>宽屏</PresentationFormat>
  <Paragraphs>322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等线 Light</vt:lpstr>
      <vt:lpstr>SimHei</vt:lpstr>
      <vt:lpstr>宋体</vt:lpstr>
      <vt:lpstr>宋体</vt:lpstr>
      <vt:lpstr>Microsoft YaHei</vt:lpstr>
      <vt:lpstr>Arial</vt:lpstr>
      <vt:lpstr>Calibri</vt:lpstr>
      <vt:lpstr>Times New Roman</vt:lpstr>
      <vt:lpstr>Office 主题​​</vt:lpstr>
      <vt:lpstr>PowerPoint 演示文稿</vt:lpstr>
      <vt:lpstr>基本内容 </vt:lpstr>
      <vt:lpstr>实验步骤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设备命令行操作视图</vt:lpstr>
      <vt:lpstr>设备命令：显示配置、保存配置</vt:lpstr>
      <vt:lpstr>设备命令： AR接口配置</vt:lpstr>
      <vt:lpstr>SW接口配置命令</vt:lpstr>
      <vt:lpstr>测试1: 基本互通测试</vt:lpstr>
      <vt:lpstr>静态路由配置</vt:lpstr>
      <vt:lpstr>静态路由配置</vt:lpstr>
      <vt:lpstr>测试2：静态路由连通测试</vt:lpstr>
      <vt:lpstr>测试2：静态路由连通测试</vt:lpstr>
      <vt:lpstr>RIP协议配置</vt:lpstr>
      <vt:lpstr>RIP协议配置</vt:lpstr>
      <vt:lpstr>测试3：RIP协议连通测试</vt:lpstr>
      <vt:lpstr>测试3：RIP协议连通测试</vt:lpstr>
      <vt:lpstr>报文捕获及分析</vt:lpstr>
      <vt:lpstr>实验报告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yd413</dc:creator>
  <cp:lastModifiedBy>Yiran Zhang</cp:lastModifiedBy>
  <cp:revision>29</cp:revision>
  <dcterms:created xsi:type="dcterms:W3CDTF">2024-04-23T02:08:32Z</dcterms:created>
  <dcterms:modified xsi:type="dcterms:W3CDTF">2025-05-13T07:41:09Z</dcterms:modified>
</cp:coreProperties>
</file>